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 id="2147483703" r:id="rId5"/>
    <p:sldMasterId id="2147483720" r:id="rId6"/>
  </p:sldMasterIdLst>
  <p:notesMasterIdLst>
    <p:notesMasterId r:id="rId22"/>
  </p:notesMasterIdLst>
  <p:sldIdLst>
    <p:sldId id="257" r:id="rId7"/>
    <p:sldId id="598" r:id="rId8"/>
    <p:sldId id="1185" r:id="rId9"/>
    <p:sldId id="1186" r:id="rId10"/>
    <p:sldId id="594" r:id="rId11"/>
    <p:sldId id="595" r:id="rId12"/>
    <p:sldId id="576" r:id="rId13"/>
    <p:sldId id="577" r:id="rId14"/>
    <p:sldId id="574" r:id="rId15"/>
    <p:sldId id="289" r:id="rId16"/>
    <p:sldId id="273" r:id="rId17"/>
    <p:sldId id="1187" r:id="rId18"/>
    <p:sldId id="593" r:id="rId19"/>
    <p:sldId id="572" r:id="rId20"/>
    <p:sldId id="27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6C8F67-1EBA-4765-ADB4-9ABDF0509CFC}" v="229" dt="2023-11-08T06:48:39.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3" autoAdjust="0"/>
    <p:restoredTop sz="92269" autoAdjust="0"/>
  </p:normalViewPr>
  <p:slideViewPr>
    <p:cSldViewPr snapToGrid="0">
      <p:cViewPr varScale="1">
        <p:scale>
          <a:sx n="53" d="100"/>
          <a:sy n="53" d="100"/>
        </p:scale>
        <p:origin x="1412"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fa Aboul Hosn" userId="c05cf575-0032-4071-abbd-9572d45320b5" providerId="ADAL" clId="{AB6C8F67-1EBA-4765-ADB4-9ABDF0509CFC}"/>
    <pc:docChg chg="undo redo custSel addSld delSld modSld sldOrd modMainMaster modNotesMaster">
      <pc:chgData name="Wafa Aboul Hosn" userId="c05cf575-0032-4071-abbd-9572d45320b5" providerId="ADAL" clId="{AB6C8F67-1EBA-4765-ADB4-9ABDF0509CFC}" dt="2023-11-08T05:39:29.615" v="2738"/>
      <pc:docMkLst>
        <pc:docMk/>
      </pc:docMkLst>
      <pc:sldChg chg="modSp mod">
        <pc:chgData name="Wafa Aboul Hosn" userId="c05cf575-0032-4071-abbd-9572d45320b5" providerId="ADAL" clId="{AB6C8F67-1EBA-4765-ADB4-9ABDF0509CFC}" dt="2023-11-07T19:02:01.667" v="2737" actId="6549"/>
        <pc:sldMkLst>
          <pc:docMk/>
          <pc:sldMk cId="4209668979" sldId="257"/>
        </pc:sldMkLst>
        <pc:spChg chg="mod">
          <ac:chgData name="Wafa Aboul Hosn" userId="c05cf575-0032-4071-abbd-9572d45320b5" providerId="ADAL" clId="{AB6C8F67-1EBA-4765-ADB4-9ABDF0509CFC}" dt="2023-11-07T19:02:01.667" v="2737" actId="6549"/>
          <ac:spMkLst>
            <pc:docMk/>
            <pc:sldMk cId="4209668979" sldId="257"/>
            <ac:spMk id="2" creationId="{556B9D65-16D0-6746-BC56-1B9F5DDC1228}"/>
          </ac:spMkLst>
        </pc:spChg>
        <pc:spChg chg="mod">
          <ac:chgData name="Wafa Aboul Hosn" userId="c05cf575-0032-4071-abbd-9572d45320b5" providerId="ADAL" clId="{AB6C8F67-1EBA-4765-ADB4-9ABDF0509CFC}" dt="2023-11-07T11:54:28.170" v="31" actId="255"/>
          <ac:spMkLst>
            <pc:docMk/>
            <pc:sldMk cId="4209668979" sldId="257"/>
            <ac:spMk id="4" creationId="{09E964FA-D9AE-A6EF-E731-C8A8A9A94872}"/>
          </ac:spMkLst>
        </pc:spChg>
      </pc:sldChg>
      <pc:sldChg chg="addSp delSp modSp add del mod delAnim modAnim">
        <pc:chgData name="Wafa Aboul Hosn" userId="c05cf575-0032-4071-abbd-9572d45320b5" providerId="ADAL" clId="{AB6C8F67-1EBA-4765-ADB4-9ABDF0509CFC}" dt="2023-11-07T18:45:08.787" v="2271" actId="47"/>
        <pc:sldMkLst>
          <pc:docMk/>
          <pc:sldMk cId="1294638878" sldId="266"/>
        </pc:sldMkLst>
        <pc:spChg chg="del mod">
          <ac:chgData name="Wafa Aboul Hosn" userId="c05cf575-0032-4071-abbd-9572d45320b5" providerId="ADAL" clId="{AB6C8F67-1EBA-4765-ADB4-9ABDF0509CFC}" dt="2023-11-07T18:33:07.819" v="2072" actId="21"/>
          <ac:spMkLst>
            <pc:docMk/>
            <pc:sldMk cId="1294638878" sldId="266"/>
            <ac:spMk id="2" creationId="{7EC42287-CFD5-01E8-4777-1F484EF961E1}"/>
          </ac:spMkLst>
        </pc:spChg>
        <pc:spChg chg="del">
          <ac:chgData name="Wafa Aboul Hosn" userId="c05cf575-0032-4071-abbd-9572d45320b5" providerId="ADAL" clId="{AB6C8F67-1EBA-4765-ADB4-9ABDF0509CFC}" dt="2023-11-07T18:29:32.888" v="2047" actId="478"/>
          <ac:spMkLst>
            <pc:docMk/>
            <pc:sldMk cId="1294638878" sldId="266"/>
            <ac:spMk id="3" creationId="{3ED882D0-305C-4B4A-A2CD-B89D034B3C47}"/>
          </ac:spMkLst>
        </pc:spChg>
        <pc:spChg chg="add del mod">
          <ac:chgData name="Wafa Aboul Hosn" userId="c05cf575-0032-4071-abbd-9572d45320b5" providerId="ADAL" clId="{AB6C8F67-1EBA-4765-ADB4-9ABDF0509CFC}" dt="2023-11-07T18:29:36.763" v="2048" actId="478"/>
          <ac:spMkLst>
            <pc:docMk/>
            <pc:sldMk cId="1294638878" sldId="266"/>
            <ac:spMk id="6" creationId="{4827C112-694D-583E-2A45-4C75D75159ED}"/>
          </ac:spMkLst>
        </pc:spChg>
        <pc:spChg chg="add del">
          <ac:chgData name="Wafa Aboul Hosn" userId="c05cf575-0032-4071-abbd-9572d45320b5" providerId="ADAL" clId="{AB6C8F67-1EBA-4765-ADB4-9ABDF0509CFC}" dt="2023-11-07T18:31:00.272" v="2052"/>
          <ac:spMkLst>
            <pc:docMk/>
            <pc:sldMk cId="1294638878" sldId="266"/>
            <ac:spMk id="7" creationId="{03EC5EAC-23D2-B2E0-FF8A-ECDD347D5A7C}"/>
          </ac:spMkLst>
        </pc:spChg>
        <pc:spChg chg="mod">
          <ac:chgData name="Wafa Aboul Hosn" userId="c05cf575-0032-4071-abbd-9572d45320b5" providerId="ADAL" clId="{AB6C8F67-1EBA-4765-ADB4-9ABDF0509CFC}" dt="2023-11-07T18:38:21.526" v="2153" actId="21"/>
          <ac:spMkLst>
            <pc:docMk/>
            <pc:sldMk cId="1294638878" sldId="266"/>
            <ac:spMk id="26" creationId="{46959A25-0590-4B2B-9A8F-0CD0EF45AB00}"/>
          </ac:spMkLst>
        </pc:spChg>
        <pc:spChg chg="mod">
          <ac:chgData name="Wafa Aboul Hosn" userId="c05cf575-0032-4071-abbd-9572d45320b5" providerId="ADAL" clId="{AB6C8F67-1EBA-4765-ADB4-9ABDF0509CFC}" dt="2023-11-07T18:42:44.786" v="2188" actId="21"/>
          <ac:spMkLst>
            <pc:docMk/>
            <pc:sldMk cId="1294638878" sldId="266"/>
            <ac:spMk id="28" creationId="{85707268-8AAD-4479-AA4E-720A0BCFE37D}"/>
          </ac:spMkLst>
        </pc:spChg>
        <pc:spChg chg="del">
          <ac:chgData name="Wafa Aboul Hosn" userId="c05cf575-0032-4071-abbd-9572d45320b5" providerId="ADAL" clId="{AB6C8F67-1EBA-4765-ADB4-9ABDF0509CFC}" dt="2023-11-07T18:31:44.506" v="2058" actId="478"/>
          <ac:spMkLst>
            <pc:docMk/>
            <pc:sldMk cId="1294638878" sldId="266"/>
            <ac:spMk id="33" creationId="{F9F1B360-CB65-4699-AD42-F22FB004916E}"/>
          </ac:spMkLst>
        </pc:spChg>
        <pc:spChg chg="del">
          <ac:chgData name="Wafa Aboul Hosn" userId="c05cf575-0032-4071-abbd-9572d45320b5" providerId="ADAL" clId="{AB6C8F67-1EBA-4765-ADB4-9ABDF0509CFC}" dt="2023-11-07T18:31:40.376" v="2055" actId="478"/>
          <ac:spMkLst>
            <pc:docMk/>
            <pc:sldMk cId="1294638878" sldId="266"/>
            <ac:spMk id="35" creationId="{E11D5009-8718-4F74-AA65-DF7A41F95DC9}"/>
          </ac:spMkLst>
        </pc:spChg>
        <pc:spChg chg="del">
          <ac:chgData name="Wafa Aboul Hosn" userId="c05cf575-0032-4071-abbd-9572d45320b5" providerId="ADAL" clId="{AB6C8F67-1EBA-4765-ADB4-9ABDF0509CFC}" dt="2023-11-07T18:31:48.302" v="2059" actId="478"/>
          <ac:spMkLst>
            <pc:docMk/>
            <pc:sldMk cId="1294638878" sldId="266"/>
            <ac:spMk id="36" creationId="{0D61217F-4B80-4E9B-89C8-D54075B83092}"/>
          </ac:spMkLst>
        </pc:spChg>
        <pc:spChg chg="del">
          <ac:chgData name="Wafa Aboul Hosn" userId="c05cf575-0032-4071-abbd-9572d45320b5" providerId="ADAL" clId="{AB6C8F67-1EBA-4765-ADB4-9ABDF0509CFC}" dt="2023-11-07T18:31:41.683" v="2056" actId="478"/>
          <ac:spMkLst>
            <pc:docMk/>
            <pc:sldMk cId="1294638878" sldId="266"/>
            <ac:spMk id="37" creationId="{7001AF49-8B22-4BC9-9A0D-55E1EAB5E3B4}"/>
          </ac:spMkLst>
        </pc:spChg>
        <pc:spChg chg="mod">
          <ac:chgData name="Wafa Aboul Hosn" userId="c05cf575-0032-4071-abbd-9572d45320b5" providerId="ADAL" clId="{AB6C8F67-1EBA-4765-ADB4-9ABDF0509CFC}" dt="2023-11-07T18:34:20.880" v="2077" actId="164"/>
          <ac:spMkLst>
            <pc:docMk/>
            <pc:sldMk cId="1294638878" sldId="266"/>
            <ac:spMk id="67" creationId="{4F8D7715-AB70-46E9-9D77-E8C9852DC71A}"/>
          </ac:spMkLst>
        </pc:spChg>
        <pc:spChg chg="mod">
          <ac:chgData name="Wafa Aboul Hosn" userId="c05cf575-0032-4071-abbd-9572d45320b5" providerId="ADAL" clId="{AB6C8F67-1EBA-4765-ADB4-9ABDF0509CFC}" dt="2023-11-07T18:34:20.880" v="2077" actId="164"/>
          <ac:spMkLst>
            <pc:docMk/>
            <pc:sldMk cId="1294638878" sldId="266"/>
            <ac:spMk id="68" creationId="{3C32B305-21E4-403B-A50A-FF3C25E0B325}"/>
          </ac:spMkLst>
        </pc:spChg>
        <pc:spChg chg="del">
          <ac:chgData name="Wafa Aboul Hosn" userId="c05cf575-0032-4071-abbd-9572d45320b5" providerId="ADAL" clId="{AB6C8F67-1EBA-4765-ADB4-9ABDF0509CFC}" dt="2023-11-07T18:31:42.699" v="2057" actId="478"/>
          <ac:spMkLst>
            <pc:docMk/>
            <pc:sldMk cId="1294638878" sldId="266"/>
            <ac:spMk id="71" creationId="{7001AF49-8B22-4BC9-9A0D-55E1EAB5E3B4}"/>
          </ac:spMkLst>
        </pc:spChg>
        <pc:grpChg chg="add del mod">
          <ac:chgData name="Wafa Aboul Hosn" userId="c05cf575-0032-4071-abbd-9572d45320b5" providerId="ADAL" clId="{AB6C8F67-1EBA-4765-ADB4-9ABDF0509CFC}" dt="2023-11-07T18:34:22.643" v="2078" actId="21"/>
          <ac:grpSpMkLst>
            <pc:docMk/>
            <pc:sldMk cId="1294638878" sldId="266"/>
            <ac:grpSpMk id="9" creationId="{4662BFC0-4CE5-ABCF-210A-9D72355CEF16}"/>
          </ac:grpSpMkLst>
        </pc:grpChg>
      </pc:sldChg>
      <pc:sldChg chg="addSp delSp modSp add mod modNotesTx">
        <pc:chgData name="Wafa Aboul Hosn" userId="c05cf575-0032-4071-abbd-9572d45320b5" providerId="ADAL" clId="{AB6C8F67-1EBA-4765-ADB4-9ABDF0509CFC}" dt="2023-11-07T18:45:00.358" v="2270" actId="14100"/>
        <pc:sldMkLst>
          <pc:docMk/>
          <pc:sldMk cId="3015892414" sldId="273"/>
        </pc:sldMkLst>
        <pc:spChg chg="add del">
          <ac:chgData name="Wafa Aboul Hosn" userId="c05cf575-0032-4071-abbd-9572d45320b5" providerId="ADAL" clId="{AB6C8F67-1EBA-4765-ADB4-9ABDF0509CFC}" dt="2023-11-07T17:41:19.207" v="1224" actId="478"/>
          <ac:spMkLst>
            <pc:docMk/>
            <pc:sldMk cId="3015892414" sldId="273"/>
            <ac:spMk id="3" creationId="{3ED882D0-305C-4B4A-A2CD-B89D034B3C47}"/>
          </ac:spMkLst>
        </pc:spChg>
        <pc:spChg chg="add del mod">
          <ac:chgData name="Wafa Aboul Hosn" userId="c05cf575-0032-4071-abbd-9572d45320b5" providerId="ADAL" clId="{AB6C8F67-1EBA-4765-ADB4-9ABDF0509CFC}" dt="2023-11-07T18:32:04.100" v="2060" actId="1076"/>
          <ac:spMkLst>
            <pc:docMk/>
            <pc:sldMk cId="3015892414" sldId="273"/>
            <ac:spMk id="5" creationId="{091C17F1-BD9A-21C5-204D-9FAA5B97CD3B}"/>
          </ac:spMkLst>
        </pc:spChg>
        <pc:spChg chg="del mod">
          <ac:chgData name="Wafa Aboul Hosn" userId="c05cf575-0032-4071-abbd-9572d45320b5" providerId="ADAL" clId="{AB6C8F67-1EBA-4765-ADB4-9ABDF0509CFC}" dt="2023-11-07T18:40:17.913" v="2175" actId="478"/>
          <ac:spMkLst>
            <pc:docMk/>
            <pc:sldMk cId="3015892414" sldId="273"/>
            <ac:spMk id="6" creationId="{1E1DDF1D-25C8-4FDB-869D-77CD1A7C8714}"/>
          </ac:spMkLst>
        </pc:spChg>
        <pc:spChg chg="add mod">
          <ac:chgData name="Wafa Aboul Hosn" userId="c05cf575-0032-4071-abbd-9572d45320b5" providerId="ADAL" clId="{AB6C8F67-1EBA-4765-ADB4-9ABDF0509CFC}" dt="2023-11-07T18:40:27.023" v="2176" actId="1076"/>
          <ac:spMkLst>
            <pc:docMk/>
            <pc:sldMk cId="3015892414" sldId="273"/>
            <ac:spMk id="7" creationId="{D75FACF6-A88E-F7FF-6495-9F8A50F30173}"/>
          </ac:spMkLst>
        </pc:spChg>
        <pc:spChg chg="mod">
          <ac:chgData name="Wafa Aboul Hosn" userId="c05cf575-0032-4071-abbd-9572d45320b5" providerId="ADAL" clId="{AB6C8F67-1EBA-4765-ADB4-9ABDF0509CFC}" dt="2023-11-07T18:44:53.698" v="2268" actId="1076"/>
          <ac:spMkLst>
            <pc:docMk/>
            <pc:sldMk cId="3015892414" sldId="273"/>
            <ac:spMk id="11" creationId="{555F7019-20B9-A0A5-2C65-5A754F2E4323}"/>
          </ac:spMkLst>
        </pc:spChg>
        <pc:spChg chg="mod">
          <ac:chgData name="Wafa Aboul Hosn" userId="c05cf575-0032-4071-abbd-9572d45320b5" providerId="ADAL" clId="{AB6C8F67-1EBA-4765-ADB4-9ABDF0509CFC}" dt="2023-11-07T18:44:50.690" v="2267" actId="1076"/>
          <ac:spMkLst>
            <pc:docMk/>
            <pc:sldMk cId="3015892414" sldId="273"/>
            <ac:spMk id="13" creationId="{2BAC5D19-8A16-CD04-457C-D67122504C41}"/>
          </ac:spMkLst>
        </pc:spChg>
        <pc:spChg chg="del">
          <ac:chgData name="Wafa Aboul Hosn" userId="c05cf575-0032-4071-abbd-9572d45320b5" providerId="ADAL" clId="{AB6C8F67-1EBA-4765-ADB4-9ABDF0509CFC}" dt="2023-11-07T18:32:15.226" v="2061" actId="478"/>
          <ac:spMkLst>
            <pc:docMk/>
            <pc:sldMk cId="3015892414" sldId="273"/>
            <ac:spMk id="14" creationId="{0FFB126F-B7E7-6C2F-A9E0-D9A203A6081A}"/>
          </ac:spMkLst>
        </pc:spChg>
        <pc:spChg chg="del mod">
          <ac:chgData name="Wafa Aboul Hosn" userId="c05cf575-0032-4071-abbd-9572d45320b5" providerId="ADAL" clId="{AB6C8F67-1EBA-4765-ADB4-9ABDF0509CFC}" dt="2023-11-07T18:32:18.771" v="2062" actId="478"/>
          <ac:spMkLst>
            <pc:docMk/>
            <pc:sldMk cId="3015892414" sldId="273"/>
            <ac:spMk id="15" creationId="{D985582E-DAB7-9206-6EFA-022A6C6323D2}"/>
          </ac:spMkLst>
        </pc:spChg>
        <pc:spChg chg="del mod">
          <ac:chgData name="Wafa Aboul Hosn" userId="c05cf575-0032-4071-abbd-9572d45320b5" providerId="ADAL" clId="{AB6C8F67-1EBA-4765-ADB4-9ABDF0509CFC}" dt="2023-11-07T18:32:18.771" v="2062" actId="478"/>
          <ac:spMkLst>
            <pc:docMk/>
            <pc:sldMk cId="3015892414" sldId="273"/>
            <ac:spMk id="16" creationId="{9B1D5F0C-88DE-65A7-9080-26528356BE8C}"/>
          </ac:spMkLst>
        </pc:spChg>
        <pc:spChg chg="del mod">
          <ac:chgData name="Wafa Aboul Hosn" userId="c05cf575-0032-4071-abbd-9572d45320b5" providerId="ADAL" clId="{AB6C8F67-1EBA-4765-ADB4-9ABDF0509CFC}" dt="2023-11-07T18:32:18.771" v="2062" actId="478"/>
          <ac:spMkLst>
            <pc:docMk/>
            <pc:sldMk cId="3015892414" sldId="273"/>
            <ac:spMk id="17" creationId="{DE026BE0-3A53-6065-78CD-B9744D19C455}"/>
          </ac:spMkLst>
        </pc:spChg>
        <pc:spChg chg="del">
          <ac:chgData name="Wafa Aboul Hosn" userId="c05cf575-0032-4071-abbd-9572d45320b5" providerId="ADAL" clId="{AB6C8F67-1EBA-4765-ADB4-9ABDF0509CFC}" dt="2023-11-07T18:32:18.771" v="2062" actId="478"/>
          <ac:spMkLst>
            <pc:docMk/>
            <pc:sldMk cId="3015892414" sldId="273"/>
            <ac:spMk id="18" creationId="{738ADC3B-9E77-E5E1-7A66-7D3F86723059}"/>
          </ac:spMkLst>
        </pc:spChg>
        <pc:spChg chg="del">
          <ac:chgData name="Wafa Aboul Hosn" userId="c05cf575-0032-4071-abbd-9572d45320b5" providerId="ADAL" clId="{AB6C8F67-1EBA-4765-ADB4-9ABDF0509CFC}" dt="2023-11-07T18:32:18.771" v="2062" actId="478"/>
          <ac:spMkLst>
            <pc:docMk/>
            <pc:sldMk cId="3015892414" sldId="273"/>
            <ac:spMk id="19" creationId="{B8A48D03-7BAB-529B-C79C-528C9323FA14}"/>
          </ac:spMkLst>
        </pc:spChg>
        <pc:spChg chg="del">
          <ac:chgData name="Wafa Aboul Hosn" userId="c05cf575-0032-4071-abbd-9572d45320b5" providerId="ADAL" clId="{AB6C8F67-1EBA-4765-ADB4-9ABDF0509CFC}" dt="2023-11-07T18:32:18.771" v="2062" actId="478"/>
          <ac:spMkLst>
            <pc:docMk/>
            <pc:sldMk cId="3015892414" sldId="273"/>
            <ac:spMk id="20" creationId="{0FDA50F9-2DFB-43FD-412E-800E07A1D0BA}"/>
          </ac:spMkLst>
        </pc:spChg>
        <pc:spChg chg="del mod">
          <ac:chgData name="Wafa Aboul Hosn" userId="c05cf575-0032-4071-abbd-9572d45320b5" providerId="ADAL" clId="{AB6C8F67-1EBA-4765-ADB4-9ABDF0509CFC}" dt="2023-11-07T18:32:18.771" v="2062" actId="478"/>
          <ac:spMkLst>
            <pc:docMk/>
            <pc:sldMk cId="3015892414" sldId="273"/>
            <ac:spMk id="21" creationId="{D571E26E-459D-832B-334F-B9915DC4AF9D}"/>
          </ac:spMkLst>
        </pc:spChg>
        <pc:spChg chg="del mod">
          <ac:chgData name="Wafa Aboul Hosn" userId="c05cf575-0032-4071-abbd-9572d45320b5" providerId="ADAL" clId="{AB6C8F67-1EBA-4765-ADB4-9ABDF0509CFC}" dt="2023-11-07T18:32:18.771" v="2062" actId="478"/>
          <ac:spMkLst>
            <pc:docMk/>
            <pc:sldMk cId="3015892414" sldId="273"/>
            <ac:spMk id="22" creationId="{6C2DA5CA-F094-D8EC-C80F-38EA9482CC31}"/>
          </ac:spMkLst>
        </pc:spChg>
        <pc:spChg chg="add mod">
          <ac:chgData name="Wafa Aboul Hosn" userId="c05cf575-0032-4071-abbd-9572d45320b5" providerId="ADAL" clId="{AB6C8F67-1EBA-4765-ADB4-9ABDF0509CFC}" dt="2023-11-07T18:37:46.511" v="2147" actId="1076"/>
          <ac:spMkLst>
            <pc:docMk/>
            <pc:sldMk cId="3015892414" sldId="273"/>
            <ac:spMk id="26" creationId="{D34844AD-1A6C-47CD-0C75-2183C4C63FB0}"/>
          </ac:spMkLst>
        </pc:spChg>
        <pc:spChg chg="add del mod">
          <ac:chgData name="Wafa Aboul Hosn" userId="c05cf575-0032-4071-abbd-9572d45320b5" providerId="ADAL" clId="{AB6C8F67-1EBA-4765-ADB4-9ABDF0509CFC}" dt="2023-11-07T18:38:43.040" v="2158"/>
          <ac:spMkLst>
            <pc:docMk/>
            <pc:sldMk cId="3015892414" sldId="273"/>
            <ac:spMk id="27" creationId="{715B6035-B1F2-31B2-5171-BC8AA9317F61}"/>
          </ac:spMkLst>
        </pc:spChg>
        <pc:spChg chg="add del">
          <ac:chgData name="Wafa Aboul Hosn" userId="c05cf575-0032-4071-abbd-9572d45320b5" providerId="ADAL" clId="{AB6C8F67-1EBA-4765-ADB4-9ABDF0509CFC}" dt="2023-11-07T18:38:42.236" v="2156"/>
          <ac:spMkLst>
            <pc:docMk/>
            <pc:sldMk cId="3015892414" sldId="273"/>
            <ac:spMk id="28" creationId="{BDDD0113-FAC2-C862-08B1-7E44EEDE4664}"/>
          </ac:spMkLst>
        </pc:spChg>
        <pc:spChg chg="add mod">
          <ac:chgData name="Wafa Aboul Hosn" userId="c05cf575-0032-4071-abbd-9572d45320b5" providerId="ADAL" clId="{AB6C8F67-1EBA-4765-ADB4-9ABDF0509CFC}" dt="2023-11-07T18:45:00.358" v="2270" actId="14100"/>
          <ac:spMkLst>
            <pc:docMk/>
            <pc:sldMk cId="3015892414" sldId="273"/>
            <ac:spMk id="29" creationId="{F0BB14D0-87A0-1052-F3DA-0B9D91FCA60D}"/>
          </ac:spMkLst>
        </pc:spChg>
        <pc:grpChg chg="add mod">
          <ac:chgData name="Wafa Aboul Hosn" userId="c05cf575-0032-4071-abbd-9572d45320b5" providerId="ADAL" clId="{AB6C8F67-1EBA-4765-ADB4-9ABDF0509CFC}" dt="2023-11-07T18:40:31.373" v="2177" actId="1076"/>
          <ac:grpSpMkLst>
            <pc:docMk/>
            <pc:sldMk cId="3015892414" sldId="273"/>
            <ac:grpSpMk id="9" creationId="{7B328117-D377-2B8A-BFB4-85145FCDCF4F}"/>
          </ac:grpSpMkLst>
        </pc:grpChg>
        <pc:graphicFrameChg chg="mod">
          <ac:chgData name="Wafa Aboul Hosn" userId="c05cf575-0032-4071-abbd-9572d45320b5" providerId="ADAL" clId="{AB6C8F67-1EBA-4765-ADB4-9ABDF0509CFC}" dt="2023-11-07T18:40:44.942" v="2180"/>
          <ac:graphicFrameMkLst>
            <pc:docMk/>
            <pc:sldMk cId="3015892414" sldId="273"/>
            <ac:graphicFrameMk id="8" creationId="{F61A59ED-5373-4286-A744-0D42CDCD4052}"/>
          </ac:graphicFrameMkLst>
        </pc:graphicFrameChg>
        <pc:cxnChg chg="mod">
          <ac:chgData name="Wafa Aboul Hosn" userId="c05cf575-0032-4071-abbd-9572d45320b5" providerId="ADAL" clId="{AB6C8F67-1EBA-4765-ADB4-9ABDF0509CFC}" dt="2023-11-07T18:40:31.373" v="2177" actId="1076"/>
          <ac:cxnSpMkLst>
            <pc:docMk/>
            <pc:sldMk cId="3015892414" sldId="273"/>
            <ac:cxnSpMk id="4" creationId="{1633600A-8B18-C3B5-C132-5C264527616D}"/>
          </ac:cxnSpMkLst>
        </pc:cxnChg>
        <pc:cxnChg chg="del">
          <ac:chgData name="Wafa Aboul Hosn" userId="c05cf575-0032-4071-abbd-9572d45320b5" providerId="ADAL" clId="{AB6C8F67-1EBA-4765-ADB4-9ABDF0509CFC}" dt="2023-11-07T18:38:08.899" v="2151" actId="478"/>
          <ac:cxnSpMkLst>
            <pc:docMk/>
            <pc:sldMk cId="3015892414" sldId="273"/>
            <ac:cxnSpMk id="10" creationId="{6FBFF363-5C0C-A85C-9867-B08BA909A195}"/>
          </ac:cxnSpMkLst>
        </pc:cxnChg>
        <pc:cxnChg chg="del">
          <ac:chgData name="Wafa Aboul Hosn" userId="c05cf575-0032-4071-abbd-9572d45320b5" providerId="ADAL" clId="{AB6C8F67-1EBA-4765-ADB4-9ABDF0509CFC}" dt="2023-11-07T18:38:11.213" v="2152" actId="478"/>
          <ac:cxnSpMkLst>
            <pc:docMk/>
            <pc:sldMk cId="3015892414" sldId="273"/>
            <ac:cxnSpMk id="12" creationId="{5862C0CF-0FBF-FF3B-06DB-CBA3B1786F34}"/>
          </ac:cxnSpMkLst>
        </pc:cxnChg>
        <pc:cxnChg chg="del mod">
          <ac:chgData name="Wafa Aboul Hosn" userId="c05cf575-0032-4071-abbd-9572d45320b5" providerId="ADAL" clId="{AB6C8F67-1EBA-4765-ADB4-9ABDF0509CFC}" dt="2023-11-07T18:32:18.771" v="2062" actId="478"/>
          <ac:cxnSpMkLst>
            <pc:docMk/>
            <pc:sldMk cId="3015892414" sldId="273"/>
            <ac:cxnSpMk id="23" creationId="{4A3DB137-FA46-1A6D-CD9E-B0F168524CED}"/>
          </ac:cxnSpMkLst>
        </pc:cxnChg>
        <pc:cxnChg chg="del mod">
          <ac:chgData name="Wafa Aboul Hosn" userId="c05cf575-0032-4071-abbd-9572d45320b5" providerId="ADAL" clId="{AB6C8F67-1EBA-4765-ADB4-9ABDF0509CFC}" dt="2023-11-07T18:32:18.771" v="2062" actId="478"/>
          <ac:cxnSpMkLst>
            <pc:docMk/>
            <pc:sldMk cId="3015892414" sldId="273"/>
            <ac:cxnSpMk id="24" creationId="{2C940871-BF78-EF95-5C20-1ED9455C361E}"/>
          </ac:cxnSpMkLst>
        </pc:cxnChg>
        <pc:cxnChg chg="del">
          <ac:chgData name="Wafa Aboul Hosn" userId="c05cf575-0032-4071-abbd-9572d45320b5" providerId="ADAL" clId="{AB6C8F67-1EBA-4765-ADB4-9ABDF0509CFC}" dt="2023-11-07T18:32:18.771" v="2062" actId="478"/>
          <ac:cxnSpMkLst>
            <pc:docMk/>
            <pc:sldMk cId="3015892414" sldId="273"/>
            <ac:cxnSpMk id="25" creationId="{931FCF09-8160-8AFA-F853-63B23ABDFB37}"/>
          </ac:cxnSpMkLst>
        </pc:cxnChg>
      </pc:sldChg>
      <pc:sldChg chg="addSp delSp modSp add mod">
        <pc:chgData name="Wafa Aboul Hosn" userId="c05cf575-0032-4071-abbd-9572d45320b5" providerId="ADAL" clId="{AB6C8F67-1EBA-4765-ADB4-9ABDF0509CFC}" dt="2023-11-07T18:50:27.922" v="2310" actId="1076"/>
        <pc:sldMkLst>
          <pc:docMk/>
          <pc:sldMk cId="686217390" sldId="289"/>
        </pc:sldMkLst>
        <pc:spChg chg="add mod">
          <ac:chgData name="Wafa Aboul Hosn" userId="c05cf575-0032-4071-abbd-9572d45320b5" providerId="ADAL" clId="{AB6C8F67-1EBA-4765-ADB4-9ABDF0509CFC}" dt="2023-11-07T17:17:30.003" v="1121" actId="21"/>
          <ac:spMkLst>
            <pc:docMk/>
            <pc:sldMk cId="686217390" sldId="289"/>
            <ac:spMk id="2" creationId="{44B902D5-134C-C330-654C-660C78C3124E}"/>
          </ac:spMkLst>
        </pc:spChg>
        <pc:spChg chg="del">
          <ac:chgData name="Wafa Aboul Hosn" userId="c05cf575-0032-4071-abbd-9572d45320b5" providerId="ADAL" clId="{AB6C8F67-1EBA-4765-ADB4-9ABDF0509CFC}" dt="2023-11-07T17:18:15.633" v="1134" actId="478"/>
          <ac:spMkLst>
            <pc:docMk/>
            <pc:sldMk cId="686217390" sldId="289"/>
            <ac:spMk id="3" creationId="{3ED882D0-305C-4B4A-A2CD-B89D034B3C47}"/>
          </ac:spMkLst>
        </pc:spChg>
        <pc:spChg chg="mod">
          <ac:chgData name="Wafa Aboul Hosn" userId="c05cf575-0032-4071-abbd-9572d45320b5" providerId="ADAL" clId="{AB6C8F67-1EBA-4765-ADB4-9ABDF0509CFC}" dt="2023-11-07T18:22:26.782" v="1941" actId="20577"/>
          <ac:spMkLst>
            <pc:docMk/>
            <pc:sldMk cId="686217390" sldId="289"/>
            <ac:spMk id="9" creationId="{00000000-0000-0000-0000-000000000000}"/>
          </ac:spMkLst>
        </pc:spChg>
        <pc:spChg chg="add del mod">
          <ac:chgData name="Wafa Aboul Hosn" userId="c05cf575-0032-4071-abbd-9572d45320b5" providerId="ADAL" clId="{AB6C8F67-1EBA-4765-ADB4-9ABDF0509CFC}" dt="2023-11-07T17:18:18.786" v="1135" actId="478"/>
          <ac:spMkLst>
            <pc:docMk/>
            <pc:sldMk cId="686217390" sldId="289"/>
            <ac:spMk id="11" creationId="{791CE537-862D-19A0-5B3C-D27B01F15F59}"/>
          </ac:spMkLst>
        </pc:spChg>
        <pc:spChg chg="mod">
          <ac:chgData name="Wafa Aboul Hosn" userId="c05cf575-0032-4071-abbd-9572d45320b5" providerId="ADAL" clId="{AB6C8F67-1EBA-4765-ADB4-9ABDF0509CFC}" dt="2023-11-07T18:21:12.340" v="1913" actId="20577"/>
          <ac:spMkLst>
            <pc:docMk/>
            <pc:sldMk cId="686217390" sldId="289"/>
            <ac:spMk id="16" creationId="{00000000-0000-0000-0000-000000000000}"/>
          </ac:spMkLst>
        </pc:spChg>
        <pc:spChg chg="mod">
          <ac:chgData name="Wafa Aboul Hosn" userId="c05cf575-0032-4071-abbd-9572d45320b5" providerId="ADAL" clId="{AB6C8F67-1EBA-4765-ADB4-9ABDF0509CFC}" dt="2023-11-07T18:20:39.896" v="1912"/>
          <ac:spMkLst>
            <pc:docMk/>
            <pc:sldMk cId="686217390" sldId="289"/>
            <ac:spMk id="22" creationId="{00000000-0000-0000-0000-000000000000}"/>
          </ac:spMkLst>
        </pc:spChg>
        <pc:spChg chg="add mod">
          <ac:chgData name="Wafa Aboul Hosn" userId="c05cf575-0032-4071-abbd-9572d45320b5" providerId="ADAL" clId="{AB6C8F67-1EBA-4765-ADB4-9ABDF0509CFC}" dt="2023-11-07T17:39:08.484" v="1216" actId="14100"/>
          <ac:spMkLst>
            <pc:docMk/>
            <pc:sldMk cId="686217390" sldId="289"/>
            <ac:spMk id="24" creationId="{C6943266-2781-0CAA-B6D4-44DD87F864B5}"/>
          </ac:spMkLst>
        </pc:spChg>
        <pc:spChg chg="del mod">
          <ac:chgData name="Wafa Aboul Hosn" userId="c05cf575-0032-4071-abbd-9572d45320b5" providerId="ADAL" clId="{AB6C8F67-1EBA-4765-ADB4-9ABDF0509CFC}" dt="2023-11-07T18:34:57.504" v="2082" actId="478"/>
          <ac:spMkLst>
            <pc:docMk/>
            <pc:sldMk cId="686217390" sldId="289"/>
            <ac:spMk id="25" creationId="{440B1CEE-1A1B-4F17-84E8-F558B9D28692}"/>
          </ac:spMkLst>
        </pc:spChg>
        <pc:spChg chg="add mod">
          <ac:chgData name="Wafa Aboul Hosn" userId="c05cf575-0032-4071-abbd-9572d45320b5" providerId="ADAL" clId="{AB6C8F67-1EBA-4765-ADB4-9ABDF0509CFC}" dt="2023-11-07T18:49:20.483" v="2294" actId="20577"/>
          <ac:spMkLst>
            <pc:docMk/>
            <pc:sldMk cId="686217390" sldId="289"/>
            <ac:spMk id="26" creationId="{52EFD498-A70F-810B-E834-E1D57D5CA348}"/>
          </ac:spMkLst>
        </pc:spChg>
        <pc:spChg chg="add mod">
          <ac:chgData name="Wafa Aboul Hosn" userId="c05cf575-0032-4071-abbd-9572d45320b5" providerId="ADAL" clId="{AB6C8F67-1EBA-4765-ADB4-9ABDF0509CFC}" dt="2023-11-07T18:50:27.922" v="2310" actId="1076"/>
          <ac:spMkLst>
            <pc:docMk/>
            <pc:sldMk cId="686217390" sldId="289"/>
            <ac:spMk id="28" creationId="{32D3A5C6-6D7F-0FDE-C535-9DBF826C2F4F}"/>
          </ac:spMkLst>
        </pc:spChg>
        <pc:spChg chg="mod">
          <ac:chgData name="Wafa Aboul Hosn" userId="c05cf575-0032-4071-abbd-9572d45320b5" providerId="ADAL" clId="{AB6C8F67-1EBA-4765-ADB4-9ABDF0509CFC}" dt="2023-11-07T18:29:03.833" v="2046" actId="313"/>
          <ac:spMkLst>
            <pc:docMk/>
            <pc:sldMk cId="686217390" sldId="289"/>
            <ac:spMk id="44" creationId="{00000000-0000-0000-0000-000000000000}"/>
          </ac:spMkLst>
        </pc:spChg>
        <pc:spChg chg="mod">
          <ac:chgData name="Wafa Aboul Hosn" userId="c05cf575-0032-4071-abbd-9572d45320b5" providerId="ADAL" clId="{AB6C8F67-1EBA-4765-ADB4-9ABDF0509CFC}" dt="2023-11-07T18:27:16.537" v="2019" actId="20577"/>
          <ac:spMkLst>
            <pc:docMk/>
            <pc:sldMk cId="686217390" sldId="289"/>
            <ac:spMk id="50" creationId="{00000000-0000-0000-0000-000000000000}"/>
          </ac:spMkLst>
        </pc:spChg>
        <pc:spChg chg="mod">
          <ac:chgData name="Wafa Aboul Hosn" userId="c05cf575-0032-4071-abbd-9572d45320b5" providerId="ADAL" clId="{AB6C8F67-1EBA-4765-ADB4-9ABDF0509CFC}" dt="2023-11-07T18:23:23.807" v="1958" actId="20577"/>
          <ac:spMkLst>
            <pc:docMk/>
            <pc:sldMk cId="686217390" sldId="289"/>
            <ac:spMk id="51" creationId="{00000000-0000-0000-0000-000000000000}"/>
          </ac:spMkLst>
        </pc:spChg>
        <pc:spChg chg="mod">
          <ac:chgData name="Wafa Aboul Hosn" userId="c05cf575-0032-4071-abbd-9572d45320b5" providerId="ADAL" clId="{AB6C8F67-1EBA-4765-ADB4-9ABDF0509CFC}" dt="2023-11-07T18:19:27.142" v="1911" actId="20577"/>
          <ac:spMkLst>
            <pc:docMk/>
            <pc:sldMk cId="686217390" sldId="289"/>
            <ac:spMk id="69" creationId="{00000000-0000-0000-0000-000000000000}"/>
          </ac:spMkLst>
        </pc:spChg>
        <pc:grpChg chg="mod">
          <ac:chgData name="Wafa Aboul Hosn" userId="c05cf575-0032-4071-abbd-9572d45320b5" providerId="ADAL" clId="{AB6C8F67-1EBA-4765-ADB4-9ABDF0509CFC}" dt="2023-11-07T17:38:53.146" v="1213" actId="1076"/>
          <ac:grpSpMkLst>
            <pc:docMk/>
            <pc:sldMk cId="686217390" sldId="289"/>
            <ac:grpSpMk id="5" creationId="{00000000-0000-0000-0000-000000000000}"/>
          </ac:grpSpMkLst>
        </pc:grpChg>
      </pc:sldChg>
      <pc:sldChg chg="del">
        <pc:chgData name="Wafa Aboul Hosn" userId="c05cf575-0032-4071-abbd-9572d45320b5" providerId="ADAL" clId="{AB6C8F67-1EBA-4765-ADB4-9ABDF0509CFC}" dt="2023-11-07T13:05:39.471" v="134" actId="47"/>
        <pc:sldMkLst>
          <pc:docMk/>
          <pc:sldMk cId="368360303" sldId="568"/>
        </pc:sldMkLst>
      </pc:sldChg>
      <pc:sldChg chg="ord">
        <pc:chgData name="Wafa Aboul Hosn" userId="c05cf575-0032-4071-abbd-9572d45320b5" providerId="ADAL" clId="{AB6C8F67-1EBA-4765-ADB4-9ABDF0509CFC}" dt="2023-11-07T14:01:42.796" v="1081"/>
        <pc:sldMkLst>
          <pc:docMk/>
          <pc:sldMk cId="2246944263" sldId="574"/>
        </pc:sldMkLst>
      </pc:sldChg>
      <pc:sldChg chg="ord">
        <pc:chgData name="Wafa Aboul Hosn" userId="c05cf575-0032-4071-abbd-9572d45320b5" providerId="ADAL" clId="{AB6C8F67-1EBA-4765-ADB4-9ABDF0509CFC}" dt="2023-11-07T14:01:33.864" v="1075"/>
        <pc:sldMkLst>
          <pc:docMk/>
          <pc:sldMk cId="232249913" sldId="576"/>
        </pc:sldMkLst>
      </pc:sldChg>
      <pc:sldChg chg="ord">
        <pc:chgData name="Wafa Aboul Hosn" userId="c05cf575-0032-4071-abbd-9572d45320b5" providerId="ADAL" clId="{AB6C8F67-1EBA-4765-ADB4-9ABDF0509CFC}" dt="2023-11-07T14:01:41.821" v="1079"/>
        <pc:sldMkLst>
          <pc:docMk/>
          <pc:sldMk cId="1858828965" sldId="577"/>
        </pc:sldMkLst>
      </pc:sldChg>
      <pc:sldChg chg="del">
        <pc:chgData name="Wafa Aboul Hosn" userId="c05cf575-0032-4071-abbd-9572d45320b5" providerId="ADAL" clId="{AB6C8F67-1EBA-4765-ADB4-9ABDF0509CFC}" dt="2023-11-07T13:05:36.933" v="133" actId="47"/>
        <pc:sldMkLst>
          <pc:docMk/>
          <pc:sldMk cId="3633723313" sldId="578"/>
        </pc:sldMkLst>
      </pc:sldChg>
      <pc:sldChg chg="add del">
        <pc:chgData name="Wafa Aboul Hosn" userId="c05cf575-0032-4071-abbd-9572d45320b5" providerId="ADAL" clId="{AB6C8F67-1EBA-4765-ADB4-9ABDF0509CFC}" dt="2023-11-07T13:35:23.174" v="640"/>
        <pc:sldMkLst>
          <pc:docMk/>
          <pc:sldMk cId="720581203" sldId="580"/>
        </pc:sldMkLst>
      </pc:sldChg>
      <pc:sldChg chg="del">
        <pc:chgData name="Wafa Aboul Hosn" userId="c05cf575-0032-4071-abbd-9572d45320b5" providerId="ADAL" clId="{AB6C8F67-1EBA-4765-ADB4-9ABDF0509CFC}" dt="2023-11-07T13:05:42.071" v="135" actId="47"/>
        <pc:sldMkLst>
          <pc:docMk/>
          <pc:sldMk cId="3822708307" sldId="580"/>
        </pc:sldMkLst>
      </pc:sldChg>
      <pc:sldChg chg="del">
        <pc:chgData name="Wafa Aboul Hosn" userId="c05cf575-0032-4071-abbd-9572d45320b5" providerId="ADAL" clId="{AB6C8F67-1EBA-4765-ADB4-9ABDF0509CFC}" dt="2023-11-07T13:05:45.323" v="136" actId="47"/>
        <pc:sldMkLst>
          <pc:docMk/>
          <pc:sldMk cId="2372240032" sldId="581"/>
        </pc:sldMkLst>
      </pc:sldChg>
      <pc:sldChg chg="del">
        <pc:chgData name="Wafa Aboul Hosn" userId="c05cf575-0032-4071-abbd-9572d45320b5" providerId="ADAL" clId="{AB6C8F67-1EBA-4765-ADB4-9ABDF0509CFC}" dt="2023-11-07T13:06:01.306" v="139" actId="47"/>
        <pc:sldMkLst>
          <pc:docMk/>
          <pc:sldMk cId="2404799957" sldId="582"/>
        </pc:sldMkLst>
      </pc:sldChg>
      <pc:sldChg chg="del">
        <pc:chgData name="Wafa Aboul Hosn" userId="c05cf575-0032-4071-abbd-9572d45320b5" providerId="ADAL" clId="{AB6C8F67-1EBA-4765-ADB4-9ABDF0509CFC}" dt="2023-11-07T13:05:58.078" v="137" actId="47"/>
        <pc:sldMkLst>
          <pc:docMk/>
          <pc:sldMk cId="881906738" sldId="583"/>
        </pc:sldMkLst>
      </pc:sldChg>
      <pc:sldChg chg="del">
        <pc:chgData name="Wafa Aboul Hosn" userId="c05cf575-0032-4071-abbd-9572d45320b5" providerId="ADAL" clId="{AB6C8F67-1EBA-4765-ADB4-9ABDF0509CFC}" dt="2023-11-07T13:06:00.044" v="138" actId="47"/>
        <pc:sldMkLst>
          <pc:docMk/>
          <pc:sldMk cId="482057584" sldId="585"/>
        </pc:sldMkLst>
      </pc:sldChg>
      <pc:sldChg chg="del">
        <pc:chgData name="Wafa Aboul Hosn" userId="c05cf575-0032-4071-abbd-9572d45320b5" providerId="ADAL" clId="{AB6C8F67-1EBA-4765-ADB4-9ABDF0509CFC}" dt="2023-11-07T13:06:02.058" v="140" actId="47"/>
        <pc:sldMkLst>
          <pc:docMk/>
          <pc:sldMk cId="602968197" sldId="586"/>
        </pc:sldMkLst>
      </pc:sldChg>
      <pc:sldChg chg="del">
        <pc:chgData name="Wafa Aboul Hosn" userId="c05cf575-0032-4071-abbd-9572d45320b5" providerId="ADAL" clId="{AB6C8F67-1EBA-4765-ADB4-9ABDF0509CFC}" dt="2023-11-07T13:06:03.734" v="141" actId="47"/>
        <pc:sldMkLst>
          <pc:docMk/>
          <pc:sldMk cId="2300052498" sldId="587"/>
        </pc:sldMkLst>
      </pc:sldChg>
      <pc:sldChg chg="del">
        <pc:chgData name="Wafa Aboul Hosn" userId="c05cf575-0032-4071-abbd-9572d45320b5" providerId="ADAL" clId="{AB6C8F67-1EBA-4765-ADB4-9ABDF0509CFC}" dt="2023-11-07T13:06:12.682" v="142" actId="47"/>
        <pc:sldMkLst>
          <pc:docMk/>
          <pc:sldMk cId="2507672147" sldId="589"/>
        </pc:sldMkLst>
      </pc:sldChg>
      <pc:sldChg chg="ord">
        <pc:chgData name="Wafa Aboul Hosn" userId="c05cf575-0032-4071-abbd-9572d45320b5" providerId="ADAL" clId="{AB6C8F67-1EBA-4765-ADB4-9ABDF0509CFC}" dt="2023-11-07T13:40:20.827" v="714"/>
        <pc:sldMkLst>
          <pc:docMk/>
          <pc:sldMk cId="146260355" sldId="593"/>
        </pc:sldMkLst>
      </pc:sldChg>
      <pc:sldChg chg="addSp delSp modSp mod">
        <pc:chgData name="Wafa Aboul Hosn" userId="c05cf575-0032-4071-abbd-9572d45320b5" providerId="ADAL" clId="{AB6C8F67-1EBA-4765-ADB4-9ABDF0509CFC}" dt="2023-11-07T18:48:02.166" v="2284" actId="1076"/>
        <pc:sldMkLst>
          <pc:docMk/>
          <pc:sldMk cId="3240596126" sldId="594"/>
        </pc:sldMkLst>
        <pc:spChg chg="mod">
          <ac:chgData name="Wafa Aboul Hosn" userId="c05cf575-0032-4071-abbd-9572d45320b5" providerId="ADAL" clId="{AB6C8F67-1EBA-4765-ADB4-9ABDF0509CFC}" dt="2023-11-07T18:48:02.166" v="2284" actId="1076"/>
          <ac:spMkLst>
            <pc:docMk/>
            <pc:sldMk cId="3240596126" sldId="594"/>
            <ac:spMk id="2" creationId="{3B4CCC7D-A7C3-8930-F38F-D2AF9EADC012}"/>
          </ac:spMkLst>
        </pc:spChg>
        <pc:spChg chg="mod">
          <ac:chgData name="Wafa Aboul Hosn" userId="c05cf575-0032-4071-abbd-9572d45320b5" providerId="ADAL" clId="{AB6C8F67-1EBA-4765-ADB4-9ABDF0509CFC}" dt="2023-11-07T18:13:32.058" v="1785" actId="1076"/>
          <ac:spMkLst>
            <pc:docMk/>
            <pc:sldMk cId="3240596126" sldId="594"/>
            <ac:spMk id="5" creationId="{758AA2EC-D86A-F738-DA12-4E303FC5AA8E}"/>
          </ac:spMkLst>
        </pc:spChg>
        <pc:spChg chg="mod">
          <ac:chgData name="Wafa Aboul Hosn" userId="c05cf575-0032-4071-abbd-9572d45320b5" providerId="ADAL" clId="{AB6C8F67-1EBA-4765-ADB4-9ABDF0509CFC}" dt="2023-11-07T18:13:32.058" v="1785" actId="1076"/>
          <ac:spMkLst>
            <pc:docMk/>
            <pc:sldMk cId="3240596126" sldId="594"/>
            <ac:spMk id="7" creationId="{26FF9CE4-B1AD-E9D9-EF66-EADBB24DCB5B}"/>
          </ac:spMkLst>
        </pc:spChg>
        <pc:spChg chg="add mod">
          <ac:chgData name="Wafa Aboul Hosn" userId="c05cf575-0032-4071-abbd-9572d45320b5" providerId="ADAL" clId="{AB6C8F67-1EBA-4765-ADB4-9ABDF0509CFC}" dt="2023-11-07T18:47:27.092" v="2277"/>
          <ac:spMkLst>
            <pc:docMk/>
            <pc:sldMk cId="3240596126" sldId="594"/>
            <ac:spMk id="8" creationId="{0FC6BB4C-BB95-7317-9AFD-8F39880FD1AF}"/>
          </ac:spMkLst>
        </pc:spChg>
        <pc:spChg chg="add del mod">
          <ac:chgData name="Wafa Aboul Hosn" userId="c05cf575-0032-4071-abbd-9572d45320b5" providerId="ADAL" clId="{AB6C8F67-1EBA-4765-ADB4-9ABDF0509CFC}" dt="2023-11-07T14:01:01.694" v="1061" actId="21"/>
          <ac:spMkLst>
            <pc:docMk/>
            <pc:sldMk cId="3240596126" sldId="594"/>
            <ac:spMk id="8" creationId="{6D8EBD3D-2CA6-40FC-8E38-A883A6FA8EE6}"/>
          </ac:spMkLst>
        </pc:spChg>
        <pc:spChg chg="add mod">
          <ac:chgData name="Wafa Aboul Hosn" userId="c05cf575-0032-4071-abbd-9572d45320b5" providerId="ADAL" clId="{AB6C8F67-1EBA-4765-ADB4-9ABDF0509CFC}" dt="2023-11-07T18:47:58.176" v="2283" actId="1076"/>
          <ac:spMkLst>
            <pc:docMk/>
            <pc:sldMk cId="3240596126" sldId="594"/>
            <ac:spMk id="10" creationId="{83E0DB89-5523-DFF9-49E2-A7FF53812D19}"/>
          </ac:spMkLst>
        </pc:spChg>
        <pc:spChg chg="del mod">
          <ac:chgData name="Wafa Aboul Hosn" userId="c05cf575-0032-4071-abbd-9572d45320b5" providerId="ADAL" clId="{AB6C8F67-1EBA-4765-ADB4-9ABDF0509CFC}" dt="2023-11-07T13:01:23.061" v="55" actId="478"/>
          <ac:spMkLst>
            <pc:docMk/>
            <pc:sldMk cId="3240596126" sldId="594"/>
            <ac:spMk id="11" creationId="{FE3D77BE-A453-3004-538F-A13EB22D89F7}"/>
          </ac:spMkLst>
        </pc:spChg>
        <pc:spChg chg="del">
          <ac:chgData name="Wafa Aboul Hosn" userId="c05cf575-0032-4071-abbd-9572d45320b5" providerId="ADAL" clId="{AB6C8F67-1EBA-4765-ADB4-9ABDF0509CFC}" dt="2023-11-07T13:01:26.181" v="56" actId="478"/>
          <ac:spMkLst>
            <pc:docMk/>
            <pc:sldMk cId="3240596126" sldId="594"/>
            <ac:spMk id="13" creationId="{6900C643-839C-E085-8B53-52E15AC09107}"/>
          </ac:spMkLst>
        </pc:spChg>
        <pc:spChg chg="del">
          <ac:chgData name="Wafa Aboul Hosn" userId="c05cf575-0032-4071-abbd-9572d45320b5" providerId="ADAL" clId="{AB6C8F67-1EBA-4765-ADB4-9ABDF0509CFC}" dt="2023-11-07T13:01:13.246" v="52" actId="478"/>
          <ac:spMkLst>
            <pc:docMk/>
            <pc:sldMk cId="3240596126" sldId="594"/>
            <ac:spMk id="17" creationId="{30846651-EB71-39CF-D471-6B056F3786D9}"/>
          </ac:spMkLst>
        </pc:spChg>
        <pc:graphicFrameChg chg="add del mod modGraphic">
          <ac:chgData name="Wafa Aboul Hosn" userId="c05cf575-0032-4071-abbd-9572d45320b5" providerId="ADAL" clId="{AB6C8F67-1EBA-4765-ADB4-9ABDF0509CFC}" dt="2023-11-07T18:47:46.448" v="2282" actId="478"/>
          <ac:graphicFrameMkLst>
            <pc:docMk/>
            <pc:sldMk cId="3240596126" sldId="594"/>
            <ac:graphicFrameMk id="3" creationId="{B12A6ED8-8CFA-D570-5C8C-57689563D2C6}"/>
          </ac:graphicFrameMkLst>
        </pc:graphicFrameChg>
        <pc:picChg chg="mod">
          <ac:chgData name="Wafa Aboul Hosn" userId="c05cf575-0032-4071-abbd-9572d45320b5" providerId="ADAL" clId="{AB6C8F67-1EBA-4765-ADB4-9ABDF0509CFC}" dt="2023-11-07T18:13:32.058" v="1785" actId="1076"/>
          <ac:picMkLst>
            <pc:docMk/>
            <pc:sldMk cId="3240596126" sldId="594"/>
            <ac:picMk id="4" creationId="{906800E6-2CBB-1FCB-9802-58A73A6BA225}"/>
          </ac:picMkLst>
        </pc:picChg>
        <pc:picChg chg="del">
          <ac:chgData name="Wafa Aboul Hosn" userId="c05cf575-0032-4071-abbd-9572d45320b5" providerId="ADAL" clId="{AB6C8F67-1EBA-4765-ADB4-9ABDF0509CFC}" dt="2023-11-07T13:01:18.552" v="53" actId="478"/>
          <ac:picMkLst>
            <pc:docMk/>
            <pc:sldMk cId="3240596126" sldId="594"/>
            <ac:picMk id="9" creationId="{B2ADE276-F4DE-FD1C-49CA-88F532167FDF}"/>
          </ac:picMkLst>
        </pc:picChg>
        <pc:picChg chg="del">
          <ac:chgData name="Wafa Aboul Hosn" userId="c05cf575-0032-4071-abbd-9572d45320b5" providerId="ADAL" clId="{AB6C8F67-1EBA-4765-ADB4-9ABDF0509CFC}" dt="2023-11-07T13:01:09.291" v="51" actId="478"/>
          <ac:picMkLst>
            <pc:docMk/>
            <pc:sldMk cId="3240596126" sldId="594"/>
            <ac:picMk id="19" creationId="{7C161276-D378-FFAE-7C2D-181922E17629}"/>
          </ac:picMkLst>
        </pc:picChg>
        <pc:picChg chg="mod">
          <ac:chgData name="Wafa Aboul Hosn" userId="c05cf575-0032-4071-abbd-9572d45320b5" providerId="ADAL" clId="{AB6C8F67-1EBA-4765-ADB4-9ABDF0509CFC}" dt="2023-11-07T18:13:35.240" v="1786" actId="1076"/>
          <ac:picMkLst>
            <pc:docMk/>
            <pc:sldMk cId="3240596126" sldId="594"/>
            <ac:picMk id="1029" creationId="{027FA6E6-EE56-40F9-B78D-66AE09BB3AAD}"/>
          </ac:picMkLst>
        </pc:picChg>
      </pc:sldChg>
      <pc:sldChg chg="addSp delSp modSp mod">
        <pc:chgData name="Wafa Aboul Hosn" userId="c05cf575-0032-4071-abbd-9572d45320b5" providerId="ADAL" clId="{AB6C8F67-1EBA-4765-ADB4-9ABDF0509CFC}" dt="2023-11-07T18:49:10.654" v="2289" actId="20577"/>
        <pc:sldMkLst>
          <pc:docMk/>
          <pc:sldMk cId="4159922938" sldId="595"/>
        </pc:sldMkLst>
        <pc:spChg chg="add del mod">
          <ac:chgData name="Wafa Aboul Hosn" userId="c05cf575-0032-4071-abbd-9572d45320b5" providerId="ADAL" clId="{AB6C8F67-1EBA-4765-ADB4-9ABDF0509CFC}" dt="2023-11-07T13:39:35.316" v="712"/>
          <ac:spMkLst>
            <pc:docMk/>
            <pc:sldMk cId="4159922938" sldId="595"/>
            <ac:spMk id="3" creationId="{D0538B2B-6091-3B7F-65AB-E6EE60D4FE94}"/>
          </ac:spMkLst>
        </pc:spChg>
        <pc:spChg chg="add mod">
          <ac:chgData name="Wafa Aboul Hosn" userId="c05cf575-0032-4071-abbd-9572d45320b5" providerId="ADAL" clId="{AB6C8F67-1EBA-4765-ADB4-9ABDF0509CFC}" dt="2023-11-07T18:49:10.654" v="2289" actId="20577"/>
          <ac:spMkLst>
            <pc:docMk/>
            <pc:sldMk cId="4159922938" sldId="595"/>
            <ac:spMk id="6" creationId="{F818CF0C-9780-BB79-B20D-B67868878D75}"/>
          </ac:spMkLst>
        </pc:spChg>
        <pc:spChg chg="add mod">
          <ac:chgData name="Wafa Aboul Hosn" userId="c05cf575-0032-4071-abbd-9572d45320b5" providerId="ADAL" clId="{AB6C8F67-1EBA-4765-ADB4-9ABDF0509CFC}" dt="2023-11-07T18:15:13.378" v="1813" actId="6549"/>
          <ac:spMkLst>
            <pc:docMk/>
            <pc:sldMk cId="4159922938" sldId="595"/>
            <ac:spMk id="8" creationId="{8DFF8C46-E2A8-72B8-63D7-53F45F4FFC2C}"/>
          </ac:spMkLst>
        </pc:spChg>
        <pc:spChg chg="add del mod">
          <ac:chgData name="Wafa Aboul Hosn" userId="c05cf575-0032-4071-abbd-9572d45320b5" providerId="ADAL" clId="{AB6C8F67-1EBA-4765-ADB4-9ABDF0509CFC}" dt="2023-11-07T14:01:10.827" v="1065"/>
          <ac:spMkLst>
            <pc:docMk/>
            <pc:sldMk cId="4159922938" sldId="595"/>
            <ac:spMk id="9" creationId="{4AFBD699-7A8F-8662-B551-0007887ACDCA}"/>
          </ac:spMkLst>
        </pc:spChg>
        <pc:spChg chg="add del mod">
          <ac:chgData name="Wafa Aboul Hosn" userId="c05cf575-0032-4071-abbd-9572d45320b5" providerId="ADAL" clId="{AB6C8F67-1EBA-4765-ADB4-9ABDF0509CFC}" dt="2023-11-07T14:01:21.961" v="1073"/>
          <ac:spMkLst>
            <pc:docMk/>
            <pc:sldMk cId="4159922938" sldId="595"/>
            <ac:spMk id="10" creationId="{E0751301-CDF5-401C-669B-3495C434CC7A}"/>
          </ac:spMkLst>
        </pc:spChg>
        <pc:spChg chg="add del mod">
          <ac:chgData name="Wafa Aboul Hosn" userId="c05cf575-0032-4071-abbd-9572d45320b5" providerId="ADAL" clId="{AB6C8F67-1EBA-4765-ADB4-9ABDF0509CFC}" dt="2023-11-07T18:15:14.575" v="1815"/>
          <ac:spMkLst>
            <pc:docMk/>
            <pc:sldMk cId="4159922938" sldId="595"/>
            <ac:spMk id="13" creationId="{F474DD04-46B8-0F5F-F1F5-E5A59C1CE18F}"/>
          </ac:spMkLst>
        </pc:spChg>
        <pc:graphicFrameChg chg="del modGraphic">
          <ac:chgData name="Wafa Aboul Hosn" userId="c05cf575-0032-4071-abbd-9572d45320b5" providerId="ADAL" clId="{AB6C8F67-1EBA-4765-ADB4-9ABDF0509CFC}" dt="2023-11-07T13:01:46.122" v="59" actId="21"/>
          <ac:graphicFrameMkLst>
            <pc:docMk/>
            <pc:sldMk cId="4159922938" sldId="595"/>
            <ac:graphicFrameMk id="5" creationId="{6E86694D-9B66-6B22-2E65-E2C6A46121EF}"/>
          </ac:graphicFrameMkLst>
        </pc:graphicFrameChg>
        <pc:picChg chg="add mod">
          <ac:chgData name="Wafa Aboul Hosn" userId="c05cf575-0032-4071-abbd-9572d45320b5" providerId="ADAL" clId="{AB6C8F67-1EBA-4765-ADB4-9ABDF0509CFC}" dt="2023-11-07T18:14:59.967" v="1810" actId="1076"/>
          <ac:picMkLst>
            <pc:docMk/>
            <pc:sldMk cId="4159922938" sldId="595"/>
            <ac:picMk id="11" creationId="{C4F141D7-0F6D-9640-5049-E554C4C22A9D}"/>
          </ac:picMkLst>
        </pc:picChg>
        <pc:picChg chg="add mod modCrop">
          <ac:chgData name="Wafa Aboul Hosn" userId="c05cf575-0032-4071-abbd-9572d45320b5" providerId="ADAL" clId="{AB6C8F67-1EBA-4765-ADB4-9ABDF0509CFC}" dt="2023-11-07T18:15:01.534" v="1811" actId="1076"/>
          <ac:picMkLst>
            <pc:docMk/>
            <pc:sldMk cId="4159922938" sldId="595"/>
            <ac:picMk id="15" creationId="{B578DB54-151D-82DD-2C7E-1A513B0D92A7}"/>
          </ac:picMkLst>
        </pc:picChg>
      </pc:sldChg>
      <pc:sldChg chg="addSp delSp modSp del mod ord">
        <pc:chgData name="Wafa Aboul Hosn" userId="c05cf575-0032-4071-abbd-9572d45320b5" providerId="ADAL" clId="{AB6C8F67-1EBA-4765-ADB4-9ABDF0509CFC}" dt="2023-11-07T17:40:55.743" v="1217" actId="47"/>
        <pc:sldMkLst>
          <pc:docMk/>
          <pc:sldMk cId="1307459646" sldId="596"/>
        </pc:sldMkLst>
        <pc:spChg chg="del mod">
          <ac:chgData name="Wafa Aboul Hosn" userId="c05cf575-0032-4071-abbd-9572d45320b5" providerId="ADAL" clId="{AB6C8F67-1EBA-4765-ADB4-9ABDF0509CFC}" dt="2023-11-07T17:18:48.369" v="1140" actId="21"/>
          <ac:spMkLst>
            <pc:docMk/>
            <pc:sldMk cId="1307459646" sldId="596"/>
            <ac:spMk id="2" creationId="{18D730E0-6600-9A53-C81A-7EBDC8673E6A}"/>
          </ac:spMkLst>
        </pc:spChg>
        <pc:spChg chg="del mod">
          <ac:chgData name="Wafa Aboul Hosn" userId="c05cf575-0032-4071-abbd-9572d45320b5" providerId="ADAL" clId="{AB6C8F67-1EBA-4765-ADB4-9ABDF0509CFC}" dt="2023-11-07T17:18:36.158" v="1137" actId="21"/>
          <ac:spMkLst>
            <pc:docMk/>
            <pc:sldMk cId="1307459646" sldId="596"/>
            <ac:spMk id="3" creationId="{C05ECC2A-129D-197B-DE2F-CE37FAB956F5}"/>
          </ac:spMkLst>
        </pc:spChg>
        <pc:spChg chg="add del">
          <ac:chgData name="Wafa Aboul Hosn" userId="c05cf575-0032-4071-abbd-9572d45320b5" providerId="ADAL" clId="{AB6C8F67-1EBA-4765-ADB4-9ABDF0509CFC}" dt="2023-11-07T13:37:27.421" v="649"/>
          <ac:spMkLst>
            <pc:docMk/>
            <pc:sldMk cId="1307459646" sldId="596"/>
            <ac:spMk id="4" creationId="{6865B044-58AC-464E-F80A-DF177F6F2D5C}"/>
          </ac:spMkLst>
        </pc:spChg>
        <pc:spChg chg="add mod">
          <ac:chgData name="Wafa Aboul Hosn" userId="c05cf575-0032-4071-abbd-9572d45320b5" providerId="ADAL" clId="{AB6C8F67-1EBA-4765-ADB4-9ABDF0509CFC}" dt="2023-11-07T17:18:36.158" v="1137" actId="21"/>
          <ac:spMkLst>
            <pc:docMk/>
            <pc:sldMk cId="1307459646" sldId="596"/>
            <ac:spMk id="5" creationId="{C33C3DE0-B4E0-045E-BD62-EED38F5D445B}"/>
          </ac:spMkLst>
        </pc:spChg>
        <pc:spChg chg="add mod">
          <ac:chgData name="Wafa Aboul Hosn" userId="c05cf575-0032-4071-abbd-9572d45320b5" providerId="ADAL" clId="{AB6C8F67-1EBA-4765-ADB4-9ABDF0509CFC}" dt="2023-11-07T17:18:48.369" v="1140" actId="21"/>
          <ac:spMkLst>
            <pc:docMk/>
            <pc:sldMk cId="1307459646" sldId="596"/>
            <ac:spMk id="7" creationId="{2AFD5056-78FD-6001-61E0-4096E7345AE4}"/>
          </ac:spMkLst>
        </pc:spChg>
      </pc:sldChg>
      <pc:sldChg chg="addSp delSp modSp del mod">
        <pc:chgData name="Wafa Aboul Hosn" userId="c05cf575-0032-4071-abbd-9572d45320b5" providerId="ADAL" clId="{AB6C8F67-1EBA-4765-ADB4-9ABDF0509CFC}" dt="2023-11-07T13:05:19.184" v="130" actId="47"/>
        <pc:sldMkLst>
          <pc:docMk/>
          <pc:sldMk cId="1701413730" sldId="597"/>
        </pc:sldMkLst>
        <pc:spChg chg="del mod">
          <ac:chgData name="Wafa Aboul Hosn" userId="c05cf575-0032-4071-abbd-9572d45320b5" providerId="ADAL" clId="{AB6C8F67-1EBA-4765-ADB4-9ABDF0509CFC}" dt="2023-11-07T13:04:49.900" v="123" actId="21"/>
          <ac:spMkLst>
            <pc:docMk/>
            <pc:sldMk cId="1701413730" sldId="597"/>
            <ac:spMk id="2" creationId="{F424A36A-C727-CC7F-A5FB-BB3E331EB649}"/>
          </ac:spMkLst>
        </pc:spChg>
        <pc:spChg chg="add mod">
          <ac:chgData name="Wafa Aboul Hosn" userId="c05cf575-0032-4071-abbd-9572d45320b5" providerId="ADAL" clId="{AB6C8F67-1EBA-4765-ADB4-9ABDF0509CFC}" dt="2023-11-07T13:04:49.900" v="123" actId="21"/>
          <ac:spMkLst>
            <pc:docMk/>
            <pc:sldMk cId="1701413730" sldId="597"/>
            <ac:spMk id="5" creationId="{05481E29-4A3C-55C3-EF6B-F32255BE5A25}"/>
          </ac:spMkLst>
        </pc:spChg>
        <pc:graphicFrameChg chg="mod">
          <ac:chgData name="Wafa Aboul Hosn" userId="c05cf575-0032-4071-abbd-9572d45320b5" providerId="ADAL" clId="{AB6C8F67-1EBA-4765-ADB4-9ABDF0509CFC}" dt="2023-11-07T12:11:24.653" v="48" actId="20577"/>
          <ac:graphicFrameMkLst>
            <pc:docMk/>
            <pc:sldMk cId="1701413730" sldId="597"/>
            <ac:graphicFrameMk id="4" creationId="{1D2519DD-8C1F-D049-53D3-9CB1F7B3487B}"/>
          </ac:graphicFrameMkLst>
        </pc:graphicFrameChg>
      </pc:sldChg>
      <pc:sldChg chg="modSp new add del mod ord">
        <pc:chgData name="Wafa Aboul Hosn" userId="c05cf575-0032-4071-abbd-9572d45320b5" providerId="ADAL" clId="{AB6C8F67-1EBA-4765-ADB4-9ABDF0509CFC}" dt="2023-11-07T18:51:02.884" v="2334" actId="20577"/>
        <pc:sldMkLst>
          <pc:docMk/>
          <pc:sldMk cId="3342788234" sldId="598"/>
        </pc:sldMkLst>
        <pc:spChg chg="mod">
          <ac:chgData name="Wafa Aboul Hosn" userId="c05cf575-0032-4071-abbd-9572d45320b5" providerId="ADAL" clId="{AB6C8F67-1EBA-4765-ADB4-9ABDF0509CFC}" dt="2023-11-07T17:55:32.101" v="1501" actId="207"/>
          <ac:spMkLst>
            <pc:docMk/>
            <pc:sldMk cId="3342788234" sldId="598"/>
            <ac:spMk id="2" creationId="{E8224362-FD5C-FAC5-6281-ECAA8694FFF1}"/>
          </ac:spMkLst>
        </pc:spChg>
        <pc:spChg chg="mod">
          <ac:chgData name="Wafa Aboul Hosn" userId="c05cf575-0032-4071-abbd-9572d45320b5" providerId="ADAL" clId="{AB6C8F67-1EBA-4765-ADB4-9ABDF0509CFC}" dt="2023-11-07T18:51:02.884" v="2334" actId="20577"/>
          <ac:spMkLst>
            <pc:docMk/>
            <pc:sldMk cId="3342788234" sldId="598"/>
            <ac:spMk id="3" creationId="{30716B77-8131-1DF9-68CA-9C16F2177D57}"/>
          </ac:spMkLst>
        </pc:spChg>
      </pc:sldChg>
      <pc:sldChg chg="new del">
        <pc:chgData name="Wafa Aboul Hosn" userId="c05cf575-0032-4071-abbd-9572d45320b5" providerId="ADAL" clId="{AB6C8F67-1EBA-4765-ADB4-9ABDF0509CFC}" dt="2023-11-07T13:02:46.368" v="65" actId="680"/>
        <pc:sldMkLst>
          <pc:docMk/>
          <pc:sldMk cId="3350115825" sldId="598"/>
        </pc:sldMkLst>
      </pc:sldChg>
      <pc:sldChg chg="delSp new del mod">
        <pc:chgData name="Wafa Aboul Hosn" userId="c05cf575-0032-4071-abbd-9572d45320b5" providerId="ADAL" clId="{AB6C8F67-1EBA-4765-ADB4-9ABDF0509CFC}" dt="2023-11-07T13:04:29.209" v="95" actId="47"/>
        <pc:sldMkLst>
          <pc:docMk/>
          <pc:sldMk cId="3644551358" sldId="599"/>
        </pc:sldMkLst>
        <pc:spChg chg="del">
          <ac:chgData name="Wafa Aboul Hosn" userId="c05cf575-0032-4071-abbd-9572d45320b5" providerId="ADAL" clId="{AB6C8F67-1EBA-4765-ADB4-9ABDF0509CFC}" dt="2023-11-07T13:04:04.913" v="93" actId="478"/>
          <ac:spMkLst>
            <pc:docMk/>
            <pc:sldMk cId="3644551358" sldId="599"/>
            <ac:spMk id="3" creationId="{C3F579C9-BE37-4870-881C-A0EB1E6D629F}"/>
          </ac:spMkLst>
        </pc:spChg>
      </pc:sldChg>
      <pc:sldChg chg="addSp modSp add del mod">
        <pc:chgData name="Wafa Aboul Hosn" userId="c05cf575-0032-4071-abbd-9572d45320b5" providerId="ADAL" clId="{AB6C8F67-1EBA-4765-ADB4-9ABDF0509CFC}" dt="2023-11-07T18:46:35.010" v="2272" actId="47"/>
        <pc:sldMkLst>
          <pc:docMk/>
          <pc:sldMk cId="0" sldId="600"/>
        </pc:sldMkLst>
        <pc:spChg chg="add mod">
          <ac:chgData name="Wafa Aboul Hosn" userId="c05cf575-0032-4071-abbd-9572d45320b5" providerId="ADAL" clId="{AB6C8F67-1EBA-4765-ADB4-9ABDF0509CFC}" dt="2023-11-07T13:56:18.868" v="998" actId="1076"/>
          <ac:spMkLst>
            <pc:docMk/>
            <pc:sldMk cId="0" sldId="600"/>
            <ac:spMk id="2" creationId="{C6BD7624-9CA3-1E24-EBF4-1A3730C75793}"/>
          </ac:spMkLst>
        </pc:spChg>
        <pc:spChg chg="mod">
          <ac:chgData name="Wafa Aboul Hosn" userId="c05cf575-0032-4071-abbd-9572d45320b5" providerId="ADAL" clId="{AB6C8F67-1EBA-4765-ADB4-9ABDF0509CFC}" dt="2023-11-07T13:05:13.466" v="129" actId="1076"/>
          <ac:spMkLst>
            <pc:docMk/>
            <pc:sldMk cId="0" sldId="600"/>
            <ac:spMk id="16" creationId="{00000000-0000-0000-0000-000000000000}"/>
          </ac:spMkLst>
        </pc:spChg>
        <pc:grpChg chg="mod">
          <ac:chgData name="Wafa Aboul Hosn" userId="c05cf575-0032-4071-abbd-9572d45320b5" providerId="ADAL" clId="{AB6C8F67-1EBA-4765-ADB4-9ABDF0509CFC}" dt="2023-11-07T13:56:38.480" v="1001" actId="1076"/>
          <ac:grpSpMkLst>
            <pc:docMk/>
            <pc:sldMk cId="0" sldId="600"/>
            <ac:grpSpMk id="7" creationId="{00000000-0000-0000-0000-000000000000}"/>
          </ac:grpSpMkLst>
        </pc:grpChg>
        <pc:graphicFrameChg chg="mod">
          <ac:chgData name="Wafa Aboul Hosn" userId="c05cf575-0032-4071-abbd-9572d45320b5" providerId="ADAL" clId="{AB6C8F67-1EBA-4765-ADB4-9ABDF0509CFC}" dt="2023-11-07T13:56:38.480" v="1001" actId="1076"/>
          <ac:graphicFrameMkLst>
            <pc:docMk/>
            <pc:sldMk cId="0" sldId="600"/>
            <ac:graphicFrameMk id="6" creationId="{00000000-0000-0000-0000-000000000000}"/>
          </ac:graphicFrameMkLst>
        </pc:graphicFrameChg>
      </pc:sldChg>
      <pc:sldChg chg="modSp add del mod">
        <pc:chgData name="Wafa Aboul Hosn" userId="c05cf575-0032-4071-abbd-9572d45320b5" providerId="ADAL" clId="{AB6C8F67-1EBA-4765-ADB4-9ABDF0509CFC}" dt="2023-11-07T13:22:08.518" v="556" actId="47"/>
        <pc:sldMkLst>
          <pc:docMk/>
          <pc:sldMk cId="557965413" sldId="1177"/>
        </pc:sldMkLst>
        <pc:spChg chg="mod">
          <ac:chgData name="Wafa Aboul Hosn" userId="c05cf575-0032-4071-abbd-9572d45320b5" providerId="ADAL" clId="{AB6C8F67-1EBA-4765-ADB4-9ABDF0509CFC}" dt="2023-11-07T13:15:44.754" v="212" actId="20577"/>
          <ac:spMkLst>
            <pc:docMk/>
            <pc:sldMk cId="557965413" sldId="1177"/>
            <ac:spMk id="15" creationId="{7B7E86E8-E2AF-40E2-9D7E-8A33D0FF7023}"/>
          </ac:spMkLst>
        </pc:spChg>
      </pc:sldChg>
      <pc:sldChg chg="addSp delSp modSp add mod ord addAnim delAnim modAnim">
        <pc:chgData name="Wafa Aboul Hosn" userId="c05cf575-0032-4071-abbd-9572d45320b5" providerId="ADAL" clId="{AB6C8F67-1EBA-4765-ADB4-9ABDF0509CFC}" dt="2023-11-07T17:50:52.964" v="1445" actId="20577"/>
        <pc:sldMkLst>
          <pc:docMk/>
          <pc:sldMk cId="3249071753" sldId="1185"/>
        </pc:sldMkLst>
        <pc:spChg chg="mod">
          <ac:chgData name="Wafa Aboul Hosn" userId="c05cf575-0032-4071-abbd-9572d45320b5" providerId="ADAL" clId="{AB6C8F67-1EBA-4765-ADB4-9ABDF0509CFC}" dt="2023-11-07T17:50:52.964" v="1445" actId="20577"/>
          <ac:spMkLst>
            <pc:docMk/>
            <pc:sldMk cId="3249071753" sldId="1185"/>
            <ac:spMk id="2" creationId="{66FDA47D-7AC6-43D2-8E01-5C6D24182333}"/>
          </ac:spMkLst>
        </pc:spChg>
        <pc:spChg chg="add mod">
          <ac:chgData name="Wafa Aboul Hosn" userId="c05cf575-0032-4071-abbd-9572d45320b5" providerId="ADAL" clId="{AB6C8F67-1EBA-4765-ADB4-9ABDF0509CFC}" dt="2023-11-07T13:22:03.779" v="555" actId="1076"/>
          <ac:spMkLst>
            <pc:docMk/>
            <pc:sldMk cId="3249071753" sldId="1185"/>
            <ac:spMk id="3" creationId="{009D68F8-0698-0B7B-0938-C3B56757AB64}"/>
          </ac:spMkLst>
        </pc:spChg>
        <pc:spChg chg="mod">
          <ac:chgData name="Wafa Aboul Hosn" userId="c05cf575-0032-4071-abbd-9572d45320b5" providerId="ADAL" clId="{AB6C8F67-1EBA-4765-ADB4-9ABDF0509CFC}" dt="2023-11-07T13:17:32.955" v="270" actId="1076"/>
          <ac:spMkLst>
            <pc:docMk/>
            <pc:sldMk cId="3249071753" sldId="1185"/>
            <ac:spMk id="4" creationId="{28ECD1B8-27F9-411F-BDBC-91F9DB509D27}"/>
          </ac:spMkLst>
        </pc:spChg>
        <pc:spChg chg="mod">
          <ac:chgData name="Wafa Aboul Hosn" userId="c05cf575-0032-4071-abbd-9572d45320b5" providerId="ADAL" clId="{AB6C8F67-1EBA-4765-ADB4-9ABDF0509CFC}" dt="2023-11-07T13:55:09.312" v="948" actId="1076"/>
          <ac:spMkLst>
            <pc:docMk/>
            <pc:sldMk cId="3249071753" sldId="1185"/>
            <ac:spMk id="5" creationId="{6A558E5B-811D-4BD9-8CD3-399FD1BFB6EE}"/>
          </ac:spMkLst>
        </pc:spChg>
        <pc:spChg chg="mod">
          <ac:chgData name="Wafa Aboul Hosn" userId="c05cf575-0032-4071-abbd-9572d45320b5" providerId="ADAL" clId="{AB6C8F67-1EBA-4765-ADB4-9ABDF0509CFC}" dt="2023-11-07T13:17:40.230" v="272" actId="1076"/>
          <ac:spMkLst>
            <pc:docMk/>
            <pc:sldMk cId="3249071753" sldId="1185"/>
            <ac:spMk id="6" creationId="{1EB56DEC-4767-4589-9A94-DAA63B7BEAC3}"/>
          </ac:spMkLst>
        </pc:spChg>
        <pc:spChg chg="add mod">
          <ac:chgData name="Wafa Aboul Hosn" userId="c05cf575-0032-4071-abbd-9572d45320b5" providerId="ADAL" clId="{AB6C8F67-1EBA-4765-ADB4-9ABDF0509CFC}" dt="2023-11-07T13:55:54.324" v="993" actId="1038"/>
          <ac:spMkLst>
            <pc:docMk/>
            <pc:sldMk cId="3249071753" sldId="1185"/>
            <ac:spMk id="7" creationId="{C39D376A-CA4C-1D77-6DA1-CADE36C3C3BB}"/>
          </ac:spMkLst>
        </pc:spChg>
        <pc:spChg chg="add mod">
          <ac:chgData name="Wafa Aboul Hosn" userId="c05cf575-0032-4071-abbd-9572d45320b5" providerId="ADAL" clId="{AB6C8F67-1EBA-4765-ADB4-9ABDF0509CFC}" dt="2023-11-07T13:56:00.913" v="994" actId="14100"/>
          <ac:spMkLst>
            <pc:docMk/>
            <pc:sldMk cId="3249071753" sldId="1185"/>
            <ac:spMk id="9" creationId="{2586A8AC-F3B5-0D28-EC58-DD3C160C0AFA}"/>
          </ac:spMkLst>
        </pc:spChg>
        <pc:spChg chg="add mod">
          <ac:chgData name="Wafa Aboul Hosn" userId="c05cf575-0032-4071-abbd-9572d45320b5" providerId="ADAL" clId="{AB6C8F67-1EBA-4765-ADB4-9ABDF0509CFC}" dt="2023-11-07T13:56:09.305" v="997" actId="14100"/>
          <ac:spMkLst>
            <pc:docMk/>
            <pc:sldMk cId="3249071753" sldId="1185"/>
            <ac:spMk id="10" creationId="{5E5B7BF1-5DD7-8155-E4FB-E62F804EA33D}"/>
          </ac:spMkLst>
        </pc:spChg>
        <pc:spChg chg="add mod">
          <ac:chgData name="Wafa Aboul Hosn" userId="c05cf575-0032-4071-abbd-9572d45320b5" providerId="ADAL" clId="{AB6C8F67-1EBA-4765-ADB4-9ABDF0509CFC}" dt="2023-11-07T13:56:06.815" v="996" actId="1076"/>
          <ac:spMkLst>
            <pc:docMk/>
            <pc:sldMk cId="3249071753" sldId="1185"/>
            <ac:spMk id="11" creationId="{05065116-848E-B319-EC87-E1D856E5C94D}"/>
          </ac:spMkLst>
        </pc:spChg>
        <pc:picChg chg="add del mod">
          <ac:chgData name="Wafa Aboul Hosn" userId="c05cf575-0032-4071-abbd-9572d45320b5" providerId="ADAL" clId="{AB6C8F67-1EBA-4765-ADB4-9ABDF0509CFC}" dt="2023-11-07T13:12:40.543" v="150" actId="478"/>
          <ac:picMkLst>
            <pc:docMk/>
            <pc:sldMk cId="3249071753" sldId="1185"/>
            <ac:picMk id="8" creationId="{86A7A242-58DD-41F7-A5CB-B6331839252E}"/>
          </ac:picMkLst>
        </pc:picChg>
      </pc:sldChg>
      <pc:sldChg chg="addSp delSp modSp add mod modNotesTx">
        <pc:chgData name="Wafa Aboul Hosn" userId="c05cf575-0032-4071-abbd-9572d45320b5" providerId="ADAL" clId="{AB6C8F67-1EBA-4765-ADB4-9ABDF0509CFC}" dt="2023-11-07T18:49:01.418" v="2286" actId="1076"/>
        <pc:sldMkLst>
          <pc:docMk/>
          <pc:sldMk cId="2574381144" sldId="1186"/>
        </pc:sldMkLst>
        <pc:spChg chg="add mod">
          <ac:chgData name="Wafa Aboul Hosn" userId="c05cf575-0032-4071-abbd-9572d45320b5" providerId="ADAL" clId="{AB6C8F67-1EBA-4765-ADB4-9ABDF0509CFC}" dt="2023-11-07T18:49:01.418" v="2286" actId="1076"/>
          <ac:spMkLst>
            <pc:docMk/>
            <pc:sldMk cId="2574381144" sldId="1186"/>
            <ac:spMk id="2" creationId="{673144F4-402B-79B6-9D54-4FD1310CCA44}"/>
          </ac:spMkLst>
        </pc:spChg>
        <pc:spChg chg="del">
          <ac:chgData name="Wafa Aboul Hosn" userId="c05cf575-0032-4071-abbd-9572d45320b5" providerId="ADAL" clId="{AB6C8F67-1EBA-4765-ADB4-9ABDF0509CFC}" dt="2023-11-07T13:36:05.899" v="642" actId="478"/>
          <ac:spMkLst>
            <pc:docMk/>
            <pc:sldMk cId="2574381144" sldId="1186"/>
            <ac:spMk id="4" creationId="{D5F5CA9E-8DCF-D5F3-9ADF-127391E16C38}"/>
          </ac:spMkLst>
        </pc:spChg>
        <pc:spChg chg="mod">
          <ac:chgData name="Wafa Aboul Hosn" userId="c05cf575-0032-4071-abbd-9572d45320b5" providerId="ADAL" clId="{AB6C8F67-1EBA-4765-ADB4-9ABDF0509CFC}" dt="2023-11-07T18:13:02.101" v="1782" actId="255"/>
          <ac:spMkLst>
            <pc:docMk/>
            <pc:sldMk cId="2574381144" sldId="1186"/>
            <ac:spMk id="5" creationId="{D8AAE933-DEDC-2A02-A72F-F550DB1E185F}"/>
          </ac:spMkLst>
        </pc:spChg>
      </pc:sldChg>
      <pc:sldChg chg="addSp delSp modSp new mod">
        <pc:chgData name="Wafa Aboul Hosn" userId="c05cf575-0032-4071-abbd-9572d45320b5" providerId="ADAL" clId="{AB6C8F67-1EBA-4765-ADB4-9ABDF0509CFC}" dt="2023-11-07T19:01:27.576" v="2732" actId="313"/>
        <pc:sldMkLst>
          <pc:docMk/>
          <pc:sldMk cId="3766003080" sldId="1187"/>
        </pc:sldMkLst>
        <pc:spChg chg="del">
          <ac:chgData name="Wafa Aboul Hosn" userId="c05cf575-0032-4071-abbd-9572d45320b5" providerId="ADAL" clId="{AB6C8F67-1EBA-4765-ADB4-9ABDF0509CFC}" dt="2023-11-07T18:51:38.676" v="2338" actId="478"/>
          <ac:spMkLst>
            <pc:docMk/>
            <pc:sldMk cId="3766003080" sldId="1187"/>
            <ac:spMk id="2" creationId="{AEC5E0AF-4332-A475-BF91-FCD2C1C779B2}"/>
          </ac:spMkLst>
        </pc:spChg>
        <pc:spChg chg="mod">
          <ac:chgData name="Wafa Aboul Hosn" userId="c05cf575-0032-4071-abbd-9572d45320b5" providerId="ADAL" clId="{AB6C8F67-1EBA-4765-ADB4-9ABDF0509CFC}" dt="2023-11-07T18:51:31.488" v="2336"/>
          <ac:spMkLst>
            <pc:docMk/>
            <pc:sldMk cId="3766003080" sldId="1187"/>
            <ac:spMk id="3" creationId="{C8E234F1-204F-B0FB-52A3-31DC8828F04A}"/>
          </ac:spMkLst>
        </pc:spChg>
        <pc:spChg chg="del">
          <ac:chgData name="Wafa Aboul Hosn" userId="c05cf575-0032-4071-abbd-9572d45320b5" providerId="ADAL" clId="{AB6C8F67-1EBA-4765-ADB4-9ABDF0509CFC}" dt="2023-11-07T18:51:35.416" v="2337" actId="478"/>
          <ac:spMkLst>
            <pc:docMk/>
            <pc:sldMk cId="3766003080" sldId="1187"/>
            <ac:spMk id="4" creationId="{9066C9E2-AB9C-FBC5-FF7B-C4EAF4971412}"/>
          </ac:spMkLst>
        </pc:spChg>
        <pc:spChg chg="add mod">
          <ac:chgData name="Wafa Aboul Hosn" userId="c05cf575-0032-4071-abbd-9572d45320b5" providerId="ADAL" clId="{AB6C8F67-1EBA-4765-ADB4-9ABDF0509CFC}" dt="2023-11-07T18:52:36.640" v="2340" actId="1076"/>
          <ac:spMkLst>
            <pc:docMk/>
            <pc:sldMk cId="3766003080" sldId="1187"/>
            <ac:spMk id="6" creationId="{7025A85F-27C2-BC1F-745D-73447CE38D93}"/>
          </ac:spMkLst>
        </pc:spChg>
        <pc:spChg chg="add mod">
          <ac:chgData name="Wafa Aboul Hosn" userId="c05cf575-0032-4071-abbd-9572d45320b5" providerId="ADAL" clId="{AB6C8F67-1EBA-4765-ADB4-9ABDF0509CFC}" dt="2023-11-07T19:01:27.576" v="2732" actId="313"/>
          <ac:spMkLst>
            <pc:docMk/>
            <pc:sldMk cId="3766003080" sldId="1187"/>
            <ac:spMk id="8" creationId="{BAAD2694-C516-F197-3F77-21879984B512}"/>
          </ac:spMkLst>
        </pc:spChg>
      </pc:sldChg>
      <pc:sldMasterChg chg="modSldLayout">
        <pc:chgData name="Wafa Aboul Hosn" userId="c05cf575-0032-4071-abbd-9572d45320b5" providerId="ADAL" clId="{AB6C8F67-1EBA-4765-ADB4-9ABDF0509CFC}" dt="2023-11-07T17:49:59.547" v="1438" actId="478"/>
        <pc:sldMasterMkLst>
          <pc:docMk/>
          <pc:sldMasterMk cId="1632226421" sldId="2147483648"/>
        </pc:sldMasterMkLst>
        <pc:sldLayoutChg chg="delSp mod">
          <pc:chgData name="Wafa Aboul Hosn" userId="c05cf575-0032-4071-abbd-9572d45320b5" providerId="ADAL" clId="{AB6C8F67-1EBA-4765-ADB4-9ABDF0509CFC}" dt="2023-11-07T17:49:59.547" v="1438" actId="478"/>
          <pc:sldLayoutMkLst>
            <pc:docMk/>
            <pc:sldMasterMk cId="1632226421" sldId="2147483648"/>
            <pc:sldLayoutMk cId="4074247217" sldId="2147483736"/>
          </pc:sldLayoutMkLst>
          <pc:spChg chg="del">
            <ac:chgData name="Wafa Aboul Hosn" userId="c05cf575-0032-4071-abbd-9572d45320b5" providerId="ADAL" clId="{AB6C8F67-1EBA-4765-ADB4-9ABDF0509CFC}" dt="2023-11-07T17:49:59.547" v="1438" actId="478"/>
            <ac:spMkLst>
              <pc:docMk/>
              <pc:sldMasterMk cId="1632226421" sldId="2147483648"/>
              <pc:sldLayoutMk cId="4074247217" sldId="2147483736"/>
              <ac:spMk id="8" creationId="{5201B484-DE6D-064B-9A77-7B061BEA63EF}"/>
            </ac:spMkLst>
          </pc:spChg>
        </pc:sldLayoutChg>
      </pc:sldMaster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370827\Downloads\Arab%20with%20Global%20South%20Trade.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'etdp (1).csv'!$A$2:$A$10</cx:f>
        <cx:lvl ptCount="9">
          <cx:pt idx="0">Global South</cx:pt>
          <cx:pt idx="1">GAFTA</cx:pt>
          <cx:pt idx="2">SAARC</cx:pt>
          <cx:pt idx="3">ASEAN</cx:pt>
          <cx:pt idx="4">COMESA</cx:pt>
          <cx:pt idx="5">MERCOSUR</cx:pt>
          <cx:pt idx="6">ECOWAS</cx:pt>
          <cx:pt idx="7">CIS</cx:pt>
          <cx:pt idx="8">CEFTA</cx:pt>
        </cx:lvl>
      </cx:strDim>
      <cx:numDim type="val">
        <cx:f>'etdp (1).csv'!$B$2:$B$10</cx:f>
        <cx:lvl ptCount="9" formatCode="General">
          <cx:pt idx="0">653023309219.83997</cx:pt>
          <cx:pt idx="1">181197435242.47601</cx:pt>
          <cx:pt idx="2">150173465677.974</cx:pt>
          <cx:pt idx="3">51467930318.652901</cx:pt>
          <cx:pt idx="4">36718248983.976997</cx:pt>
          <cx:pt idx="5">10407481086.937201</cx:pt>
          <cx:pt idx="6">9800098409.60989</cx:pt>
          <cx:pt idx="7">376237780.46952403</cx:pt>
          <cx:pt idx="8">17097887.380170502</cx:pt>
        </cx:lvl>
      </cx:numDim>
    </cx:data>
  </cx:chartData>
  <cx:chart>
    <cx:title pos="t" align="ctr" overlay="0">
      <cx:tx>
        <cx:rich>
          <a:bodyPr rot="0" spcFirstLastPara="1" vertOverflow="ellipsis" vert="horz" wrap="square" lIns="38100" tIns="19050" rIns="38100" bIns="19050" anchor="ctr" anchorCtr="1" compatLnSpc="0"/>
          <a:lstStyle/>
          <a:p>
            <a:pPr>
              <a:defRPr sz="1050"/>
            </a:pPr>
            <a:r>
              <a:rPr lang="en-US" sz="1050" b="1" dirty="0">
                <a:effectLst/>
              </a:rPr>
              <a:t>Trade Flows Values (USD) per Partner Groups 2021</a:t>
            </a:r>
            <a:endParaRPr lang="en-US" sz="1050" dirty="0">
              <a:effectLst/>
            </a:endParaRPr>
          </a:p>
        </cx:rich>
      </cx:tx>
    </cx:title>
    <cx:plotArea>
      <cx:plotAreaRegion>
        <cx:series layoutId="clusteredColumn" uniqueId="{D61B4DA0-624A-4C53-945C-1D85800B02A9}" formatIdx="0">
          <cx:dataId val="0"/>
          <cx:layoutPr>
            <cx:aggregation/>
          </cx:layoutPr>
        </cx:series>
      </cx:plotAreaRegion>
      <cx:axis id="0">
        <cx:valScaling min="10000000"/>
        <cx:tickLabels/>
        <cx:numFmt formatCode="#,##0" sourceLinked="0"/>
        <cx:txPr>
          <a:bodyPr spcFirstLastPara="1" vertOverflow="ellipsis" horzOverflow="overflow" wrap="square" lIns="0" tIns="0" rIns="0" bIns="0" anchor="ctr" anchorCtr="1"/>
          <a:lstStyle/>
          <a:p>
            <a:pPr algn="ctr" rtl="0">
              <a:defRPr sz="600"/>
            </a:pPr>
            <a:endParaRPr lang="en-US" sz="600" b="0" i="0" u="none" strike="noStrike" kern="1200" baseline="0">
              <a:solidFill>
                <a:prstClr val="black">
                  <a:lumMod val="65000"/>
                  <a:lumOff val="35000"/>
                </a:prstClr>
              </a:solidFill>
              <a:latin typeface="Calibri" panose="020F0502020204030204"/>
            </a:endParaRPr>
          </a:p>
        </cx:txPr>
      </cx:axis>
      <cx:axis id="1">
        <cx:catScaling/>
        <cx:tickLabels/>
        <cx:txPr>
          <a:bodyPr spcFirstLastPara="1" vertOverflow="ellipsis" horzOverflow="overflow" wrap="square" lIns="0" tIns="0" rIns="0" bIns="0" anchor="ctr" anchorCtr="1"/>
          <a:lstStyle/>
          <a:p>
            <a:pPr algn="ctr" rtl="0">
              <a:defRPr sz="900"/>
            </a:pPr>
            <a:endParaRPr lang="en-US" sz="900" b="0" i="0" u="none" strike="noStrike" kern="1200" baseline="0">
              <a:solidFill>
                <a:prstClr val="black">
                  <a:lumMod val="65000"/>
                  <a:lumOff val="35000"/>
                </a:prstClr>
              </a:solidFill>
              <a:latin typeface="Calibri" panose="020F0502020204030204"/>
            </a:endParaRPr>
          </a:p>
        </cx:txPr>
      </cx:axis>
    </cx:plotArea>
  </cx:chart>
  <cx:spPr>
    <a:solidFill>
      <a:schemeClr val="bg1"/>
    </a:solid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86D50-5763-4849-9F38-FB5D34B1B50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345F1AA-529D-484F-AB01-F25B3D12BF8D}">
      <dgm:prSet custT="1"/>
      <dgm:spPr>
        <a:xfrm>
          <a:off x="4564676" y="1244758"/>
          <a:ext cx="1623991" cy="1716295"/>
        </a:xfrm>
        <a:prstGeom prst="ellipse">
          <a:avLst/>
        </a:prstGeom>
      </dgm:spPr>
      <dgm:t>
        <a:bodyPr/>
        <a:lstStyle/>
        <a:p>
          <a:r>
            <a:rPr lang="en-US" sz="1600" dirty="0"/>
            <a:t>Investing knowledge by producing annual regional  PPPs</a:t>
          </a:r>
        </a:p>
      </dgm:t>
    </dgm:pt>
    <dgm:pt modelId="{66202CC9-CC8F-45E2-9455-4BE0BCACE3BD}" type="parTrans" cxnId="{644A8322-8284-4F8B-82C5-3C5F34D0ECD9}">
      <dgm:prSet/>
      <dgm:spPr/>
      <dgm:t>
        <a:bodyPr/>
        <a:lstStyle/>
        <a:p>
          <a:endParaRPr lang="en-US" sz="1600"/>
        </a:p>
      </dgm:t>
    </dgm:pt>
    <dgm:pt modelId="{A07D475E-AB67-41C0-965F-1FD7BFEB19D9}" type="sibTrans" cxnId="{644A8322-8284-4F8B-82C5-3C5F34D0ECD9}">
      <dgm:prSet/>
      <dgm:spPr/>
      <dgm:t>
        <a:bodyPr/>
        <a:lstStyle/>
        <a:p>
          <a:endParaRPr lang="en-US" sz="1600"/>
        </a:p>
      </dgm:t>
    </dgm:pt>
    <dgm:pt modelId="{363C05F5-C018-4E26-B90A-409384CC7E8D}">
      <dgm:prSet custT="1"/>
      <dgm:spPr>
        <a:xfrm>
          <a:off x="4854756" y="214"/>
          <a:ext cx="1043830" cy="1043830"/>
        </a:xfrm>
        <a:prstGeom prst="ellipse">
          <a:avLst/>
        </a:prstGeom>
      </dgm:spPr>
      <dgm:t>
        <a:bodyPr/>
        <a:lstStyle/>
        <a:p>
          <a:r>
            <a:rPr lang="en-US" sz="1600" dirty="0"/>
            <a:t>HCPI for GCCs</a:t>
          </a:r>
        </a:p>
      </dgm:t>
    </dgm:pt>
    <dgm:pt modelId="{24D29D74-D8B0-4D96-BB5E-9F27E7B0C1E2}" type="parTrans" cxnId="{497F6321-51F9-42F4-BC27-C23266D3AC51}">
      <dgm:prSet/>
      <dgm:spPr/>
      <dgm:t>
        <a:bodyPr/>
        <a:lstStyle/>
        <a:p>
          <a:endParaRPr lang="en-US" sz="1600"/>
        </a:p>
      </dgm:t>
    </dgm:pt>
    <dgm:pt modelId="{06D10C6C-F10E-44C2-81CC-EED58C48E5E8}" type="sibTrans" cxnId="{497F6321-51F9-42F4-BC27-C23266D3AC51}">
      <dgm:prSet/>
      <dgm:spPr>
        <a:xfrm>
          <a:off x="3758317" y="484551"/>
          <a:ext cx="3236708" cy="3236708"/>
        </a:xfrm>
        <a:prstGeom prst="blockArc">
          <a:avLst>
            <a:gd name="adj1" fmla="val 16200000"/>
            <a:gd name="adj2" fmla="val 1800000"/>
            <a:gd name="adj3" fmla="val 4644"/>
          </a:avLst>
        </a:prstGeom>
      </dgm:spPr>
      <dgm:t>
        <a:bodyPr/>
        <a:lstStyle/>
        <a:p>
          <a:endParaRPr lang="en-US" sz="1600"/>
        </a:p>
      </dgm:t>
    </dgm:pt>
    <dgm:pt modelId="{D53BE6E1-997B-4BBE-9B0F-ECD5AE135A66}">
      <dgm:prSet custT="1"/>
      <dgm:spPr>
        <a:xfrm>
          <a:off x="6223749" y="2371379"/>
          <a:ext cx="1043830" cy="1043830"/>
        </a:xfrm>
        <a:prstGeom prst="ellipse">
          <a:avLst/>
        </a:prstGeom>
      </dgm:spPr>
      <dgm:t>
        <a:bodyPr/>
        <a:lstStyle/>
        <a:p>
          <a:r>
            <a:rPr lang="en-US" sz="1600" dirty="0"/>
            <a:t>HCPI for Non GCCs</a:t>
          </a:r>
        </a:p>
      </dgm:t>
    </dgm:pt>
    <dgm:pt modelId="{2EFC4549-BC43-4739-AC65-8BDD5EB2D22C}" type="parTrans" cxnId="{B2418CA1-5E26-419B-826F-FEA7CBFB9225}">
      <dgm:prSet/>
      <dgm:spPr/>
      <dgm:t>
        <a:bodyPr/>
        <a:lstStyle/>
        <a:p>
          <a:endParaRPr lang="en-US" sz="1600"/>
        </a:p>
      </dgm:t>
    </dgm:pt>
    <dgm:pt modelId="{D29D7D0E-F631-41C2-A22C-A8A570E0E95A}" type="sibTrans" cxnId="{B2418CA1-5E26-419B-826F-FEA7CBFB9225}">
      <dgm:prSet/>
      <dgm:spPr>
        <a:xfrm>
          <a:off x="3758317" y="484551"/>
          <a:ext cx="3236708" cy="3236708"/>
        </a:xfrm>
        <a:prstGeom prst="blockArc">
          <a:avLst>
            <a:gd name="adj1" fmla="val 1800000"/>
            <a:gd name="adj2" fmla="val 9000000"/>
            <a:gd name="adj3" fmla="val 4644"/>
          </a:avLst>
        </a:prstGeom>
      </dgm:spPr>
      <dgm:t>
        <a:bodyPr/>
        <a:lstStyle/>
        <a:p>
          <a:endParaRPr lang="en-US" sz="1600"/>
        </a:p>
      </dgm:t>
    </dgm:pt>
    <dgm:pt modelId="{1067E2CE-BCAE-404E-9FE2-F1BE6089B460}">
      <dgm:prSet custT="1"/>
      <dgm:spPr>
        <a:xfrm>
          <a:off x="3485764" y="2371379"/>
          <a:ext cx="1043830" cy="1043830"/>
        </a:xfrm>
        <a:prstGeom prst="ellipse">
          <a:avLst/>
        </a:prstGeom>
      </dgm:spPr>
      <dgm:t>
        <a:bodyPr/>
        <a:lstStyle/>
        <a:p>
          <a:pPr eaLnBrk="1" latinLnBrk="0"/>
          <a:r>
            <a:rPr lang="en-US" sz="1600" dirty="0"/>
            <a:t>HCPI for Arab Region</a:t>
          </a:r>
        </a:p>
      </dgm:t>
    </dgm:pt>
    <dgm:pt modelId="{8402E97A-2842-4443-BF70-92298920C899}" type="sibTrans" cxnId="{D06901AE-910C-4015-8F98-FF2759821A87}">
      <dgm:prSet/>
      <dgm:spPr>
        <a:xfrm>
          <a:off x="3758317" y="484551"/>
          <a:ext cx="3236708" cy="3236708"/>
        </a:xfrm>
        <a:prstGeom prst="blockArc">
          <a:avLst>
            <a:gd name="adj1" fmla="val 9000000"/>
            <a:gd name="adj2" fmla="val 16200000"/>
            <a:gd name="adj3" fmla="val 4644"/>
          </a:avLst>
        </a:prstGeom>
      </dgm:spPr>
      <dgm:t>
        <a:bodyPr/>
        <a:lstStyle/>
        <a:p>
          <a:endParaRPr lang="en-US" sz="1600"/>
        </a:p>
      </dgm:t>
    </dgm:pt>
    <dgm:pt modelId="{AC78108A-7871-463B-AEAA-D5E55360D0CB}" type="parTrans" cxnId="{D06901AE-910C-4015-8F98-FF2759821A87}">
      <dgm:prSet/>
      <dgm:spPr/>
      <dgm:t>
        <a:bodyPr/>
        <a:lstStyle/>
        <a:p>
          <a:endParaRPr lang="en-US" sz="1600"/>
        </a:p>
      </dgm:t>
    </dgm:pt>
    <dgm:pt modelId="{A3F1BACF-2359-4B4E-9C65-414956BDF778}">
      <dgm:prSet/>
      <dgm:spPr/>
    </dgm:pt>
    <dgm:pt modelId="{3B88B68D-1B8A-4C1F-A909-CB1E4EAB9DA1}" type="parTrans" cxnId="{20127C90-7EE0-4C74-9777-F91B08E4C064}">
      <dgm:prSet/>
      <dgm:spPr/>
      <dgm:t>
        <a:bodyPr/>
        <a:lstStyle/>
        <a:p>
          <a:endParaRPr lang="en-US" sz="1600"/>
        </a:p>
      </dgm:t>
    </dgm:pt>
    <dgm:pt modelId="{D1710EEA-400F-492C-A9F2-1DE562BAC618}" type="sibTrans" cxnId="{20127C90-7EE0-4C74-9777-F91B08E4C064}">
      <dgm:prSet/>
      <dgm:spPr/>
      <dgm:t>
        <a:bodyPr/>
        <a:lstStyle/>
        <a:p>
          <a:endParaRPr lang="en-US" sz="1600"/>
        </a:p>
      </dgm:t>
    </dgm:pt>
    <dgm:pt modelId="{1498BC49-6314-4D4F-82EA-1448FAFD7C19}">
      <dgm:prSet/>
      <dgm:spPr/>
      <dgm:t>
        <a:bodyPr/>
        <a:lstStyle/>
        <a:p>
          <a:pPr rtl="1"/>
          <a:endParaRPr lang="en-US" sz="1600" dirty="0"/>
        </a:p>
      </dgm:t>
    </dgm:pt>
    <dgm:pt modelId="{52526906-99C3-4919-B118-6084F36320CB}" type="parTrans" cxnId="{E661E837-63A8-4970-916D-E17DD80F2334}">
      <dgm:prSet/>
      <dgm:spPr/>
      <dgm:t>
        <a:bodyPr/>
        <a:lstStyle/>
        <a:p>
          <a:endParaRPr lang="en-US" sz="1600"/>
        </a:p>
      </dgm:t>
    </dgm:pt>
    <dgm:pt modelId="{80A333E1-543F-44A2-955C-ECCA074127AE}" type="sibTrans" cxnId="{E661E837-63A8-4970-916D-E17DD80F2334}">
      <dgm:prSet/>
      <dgm:spPr/>
      <dgm:t>
        <a:bodyPr/>
        <a:lstStyle/>
        <a:p>
          <a:endParaRPr lang="en-US" sz="1600"/>
        </a:p>
      </dgm:t>
    </dgm:pt>
    <dgm:pt modelId="{CFCF0FC2-62AE-4A1C-AA99-1434F573720D}" type="pres">
      <dgm:prSet presAssocID="{F7086D50-5763-4849-9F38-FB5D34B1B502}" presName="Name0" presStyleCnt="0">
        <dgm:presLayoutVars>
          <dgm:chMax val="1"/>
          <dgm:dir/>
          <dgm:animLvl val="ctr"/>
          <dgm:resizeHandles val="exact"/>
        </dgm:presLayoutVars>
      </dgm:prSet>
      <dgm:spPr/>
    </dgm:pt>
    <dgm:pt modelId="{1D059459-E6D7-4239-9F93-1D638114AF27}" type="pres">
      <dgm:prSet presAssocID="{B345F1AA-529D-484F-AB01-F25B3D12BF8D}" presName="centerShape" presStyleLbl="node0" presStyleIdx="0" presStyleCnt="1" custScaleX="117826"/>
      <dgm:spPr/>
    </dgm:pt>
    <dgm:pt modelId="{00DEC57D-B3C3-4AD2-92AF-14FFB5A7C092}" type="pres">
      <dgm:prSet presAssocID="{363C05F5-C018-4E26-B90A-409384CC7E8D}" presName="node" presStyleLbl="node1" presStyleIdx="0" presStyleCnt="3">
        <dgm:presLayoutVars>
          <dgm:bulletEnabled val="1"/>
        </dgm:presLayoutVars>
      </dgm:prSet>
      <dgm:spPr/>
    </dgm:pt>
    <dgm:pt modelId="{A6D09384-532A-404D-8575-B151C0DC60C9}" type="pres">
      <dgm:prSet presAssocID="{363C05F5-C018-4E26-B90A-409384CC7E8D}" presName="dummy" presStyleCnt="0"/>
      <dgm:spPr/>
    </dgm:pt>
    <dgm:pt modelId="{80B5F162-4032-4D3C-AE6F-EB0990FADF78}" type="pres">
      <dgm:prSet presAssocID="{06D10C6C-F10E-44C2-81CC-EED58C48E5E8}" presName="sibTrans" presStyleLbl="sibTrans2D1" presStyleIdx="0" presStyleCnt="3"/>
      <dgm:spPr/>
    </dgm:pt>
    <dgm:pt modelId="{4964AB32-9C8D-43AE-AE16-F008BB52263B}" type="pres">
      <dgm:prSet presAssocID="{D53BE6E1-997B-4BBE-9B0F-ECD5AE135A66}" presName="node" presStyleLbl="node1" presStyleIdx="1" presStyleCnt="3">
        <dgm:presLayoutVars>
          <dgm:bulletEnabled val="1"/>
        </dgm:presLayoutVars>
      </dgm:prSet>
      <dgm:spPr/>
    </dgm:pt>
    <dgm:pt modelId="{4D7BB794-DC84-49AB-9143-ED8E6625F681}" type="pres">
      <dgm:prSet presAssocID="{D53BE6E1-997B-4BBE-9B0F-ECD5AE135A66}" presName="dummy" presStyleCnt="0"/>
      <dgm:spPr/>
    </dgm:pt>
    <dgm:pt modelId="{4D403F38-462B-4B54-8CD4-7AFA2F0E8A23}" type="pres">
      <dgm:prSet presAssocID="{D29D7D0E-F631-41C2-A22C-A8A570E0E95A}" presName="sibTrans" presStyleLbl="sibTrans2D1" presStyleIdx="1" presStyleCnt="3"/>
      <dgm:spPr/>
    </dgm:pt>
    <dgm:pt modelId="{0ADB2DC1-0AD1-4A47-9D3A-0C8DF9C43049}" type="pres">
      <dgm:prSet presAssocID="{1067E2CE-BCAE-404E-9FE2-F1BE6089B460}" presName="node" presStyleLbl="node1" presStyleIdx="2" presStyleCnt="3">
        <dgm:presLayoutVars>
          <dgm:bulletEnabled val="1"/>
        </dgm:presLayoutVars>
      </dgm:prSet>
      <dgm:spPr/>
    </dgm:pt>
    <dgm:pt modelId="{C41B97E7-451E-4D04-9DD9-5E31189734ED}" type="pres">
      <dgm:prSet presAssocID="{1067E2CE-BCAE-404E-9FE2-F1BE6089B460}" presName="dummy" presStyleCnt="0"/>
      <dgm:spPr/>
    </dgm:pt>
    <dgm:pt modelId="{2367AFF7-B55E-4269-AD52-2C71A0A8DE3A}" type="pres">
      <dgm:prSet presAssocID="{8402E97A-2842-4443-BF70-92298920C899}" presName="sibTrans" presStyleLbl="sibTrans2D1" presStyleIdx="2" presStyleCnt="3"/>
      <dgm:spPr/>
    </dgm:pt>
  </dgm:ptLst>
  <dgm:cxnLst>
    <dgm:cxn modelId="{F5E45908-7782-47A0-958D-2E381405DFC8}" type="presOf" srcId="{8402E97A-2842-4443-BF70-92298920C899}" destId="{2367AFF7-B55E-4269-AD52-2C71A0A8DE3A}" srcOrd="0" destOrd="0" presId="urn:microsoft.com/office/officeart/2005/8/layout/radial6"/>
    <dgm:cxn modelId="{D0411E1E-B7CD-466A-B756-59D82E438C3E}" type="presOf" srcId="{D29D7D0E-F631-41C2-A22C-A8A570E0E95A}" destId="{4D403F38-462B-4B54-8CD4-7AFA2F0E8A23}" srcOrd="0" destOrd="0" presId="urn:microsoft.com/office/officeart/2005/8/layout/radial6"/>
    <dgm:cxn modelId="{90671C21-EBEA-4A19-A0B5-A043E6B29BFB}" type="presOf" srcId="{363C05F5-C018-4E26-B90A-409384CC7E8D}" destId="{00DEC57D-B3C3-4AD2-92AF-14FFB5A7C092}" srcOrd="0" destOrd="0" presId="urn:microsoft.com/office/officeart/2005/8/layout/radial6"/>
    <dgm:cxn modelId="{497F6321-51F9-42F4-BC27-C23266D3AC51}" srcId="{B345F1AA-529D-484F-AB01-F25B3D12BF8D}" destId="{363C05F5-C018-4E26-B90A-409384CC7E8D}" srcOrd="0" destOrd="0" parTransId="{24D29D74-D8B0-4D96-BB5E-9F27E7B0C1E2}" sibTransId="{06D10C6C-F10E-44C2-81CC-EED58C48E5E8}"/>
    <dgm:cxn modelId="{644A8322-8284-4F8B-82C5-3C5F34D0ECD9}" srcId="{F7086D50-5763-4849-9F38-FB5D34B1B502}" destId="{B345F1AA-529D-484F-AB01-F25B3D12BF8D}" srcOrd="0" destOrd="0" parTransId="{66202CC9-CC8F-45E2-9455-4BE0BCACE3BD}" sibTransId="{A07D475E-AB67-41C0-965F-1FD7BFEB19D9}"/>
    <dgm:cxn modelId="{E661E837-63A8-4970-916D-E17DD80F2334}" srcId="{F7086D50-5763-4849-9F38-FB5D34B1B502}" destId="{1498BC49-6314-4D4F-82EA-1448FAFD7C19}" srcOrd="2" destOrd="0" parTransId="{52526906-99C3-4919-B118-6084F36320CB}" sibTransId="{80A333E1-543F-44A2-955C-ECCA074127AE}"/>
    <dgm:cxn modelId="{E6DC9443-8813-42BC-9370-6207D90B93CD}" type="presOf" srcId="{B345F1AA-529D-484F-AB01-F25B3D12BF8D}" destId="{1D059459-E6D7-4239-9F93-1D638114AF27}" srcOrd="0" destOrd="0" presId="urn:microsoft.com/office/officeart/2005/8/layout/radial6"/>
    <dgm:cxn modelId="{3189654F-1D45-48C8-905B-EAF50C5C1900}" type="presOf" srcId="{06D10C6C-F10E-44C2-81CC-EED58C48E5E8}" destId="{80B5F162-4032-4D3C-AE6F-EB0990FADF78}" srcOrd="0" destOrd="0" presId="urn:microsoft.com/office/officeart/2005/8/layout/radial6"/>
    <dgm:cxn modelId="{144BE555-BA31-410C-B41A-16EA12BF7FC0}" type="presOf" srcId="{F7086D50-5763-4849-9F38-FB5D34B1B502}" destId="{CFCF0FC2-62AE-4A1C-AA99-1434F573720D}" srcOrd="0" destOrd="0" presId="urn:microsoft.com/office/officeart/2005/8/layout/radial6"/>
    <dgm:cxn modelId="{20127C90-7EE0-4C74-9777-F91B08E4C064}" srcId="{F7086D50-5763-4849-9F38-FB5D34B1B502}" destId="{A3F1BACF-2359-4B4E-9C65-414956BDF778}" srcOrd="1" destOrd="0" parTransId="{3B88B68D-1B8A-4C1F-A909-CB1E4EAB9DA1}" sibTransId="{D1710EEA-400F-492C-A9F2-1DE562BAC618}"/>
    <dgm:cxn modelId="{6998AF9A-BB53-4159-BB02-D57F5D65C338}" type="presOf" srcId="{1067E2CE-BCAE-404E-9FE2-F1BE6089B460}" destId="{0ADB2DC1-0AD1-4A47-9D3A-0C8DF9C43049}" srcOrd="0" destOrd="0" presId="urn:microsoft.com/office/officeart/2005/8/layout/radial6"/>
    <dgm:cxn modelId="{B2418CA1-5E26-419B-826F-FEA7CBFB9225}" srcId="{B345F1AA-529D-484F-AB01-F25B3D12BF8D}" destId="{D53BE6E1-997B-4BBE-9B0F-ECD5AE135A66}" srcOrd="1" destOrd="0" parTransId="{2EFC4549-BC43-4739-AC65-8BDD5EB2D22C}" sibTransId="{D29D7D0E-F631-41C2-A22C-A8A570E0E95A}"/>
    <dgm:cxn modelId="{D06901AE-910C-4015-8F98-FF2759821A87}" srcId="{B345F1AA-529D-484F-AB01-F25B3D12BF8D}" destId="{1067E2CE-BCAE-404E-9FE2-F1BE6089B460}" srcOrd="2" destOrd="0" parTransId="{AC78108A-7871-463B-AEAA-D5E55360D0CB}" sibTransId="{8402E97A-2842-4443-BF70-92298920C899}"/>
    <dgm:cxn modelId="{804794B0-E26B-448F-BEE3-3862C78F8732}" type="presOf" srcId="{D53BE6E1-997B-4BBE-9B0F-ECD5AE135A66}" destId="{4964AB32-9C8D-43AE-AE16-F008BB52263B}" srcOrd="0" destOrd="0" presId="urn:microsoft.com/office/officeart/2005/8/layout/radial6"/>
    <dgm:cxn modelId="{01CF63BB-5D81-46F4-B317-4F53D918A734}" type="presParOf" srcId="{CFCF0FC2-62AE-4A1C-AA99-1434F573720D}" destId="{1D059459-E6D7-4239-9F93-1D638114AF27}" srcOrd="0" destOrd="0" presId="urn:microsoft.com/office/officeart/2005/8/layout/radial6"/>
    <dgm:cxn modelId="{EDF22B8A-8C20-4778-9083-C5F1384DA883}" type="presParOf" srcId="{CFCF0FC2-62AE-4A1C-AA99-1434F573720D}" destId="{00DEC57D-B3C3-4AD2-92AF-14FFB5A7C092}" srcOrd="1" destOrd="0" presId="urn:microsoft.com/office/officeart/2005/8/layout/radial6"/>
    <dgm:cxn modelId="{72BF9F0D-17F2-43AE-A6E0-B8A20C1D1847}" type="presParOf" srcId="{CFCF0FC2-62AE-4A1C-AA99-1434F573720D}" destId="{A6D09384-532A-404D-8575-B151C0DC60C9}" srcOrd="2" destOrd="0" presId="urn:microsoft.com/office/officeart/2005/8/layout/radial6"/>
    <dgm:cxn modelId="{7CB53E5E-DCBB-4E17-A45F-4701A5DF5EC2}" type="presParOf" srcId="{CFCF0FC2-62AE-4A1C-AA99-1434F573720D}" destId="{80B5F162-4032-4D3C-AE6F-EB0990FADF78}" srcOrd="3" destOrd="0" presId="urn:microsoft.com/office/officeart/2005/8/layout/radial6"/>
    <dgm:cxn modelId="{5CD7D51E-90F4-40D7-9E9E-214D842AA249}" type="presParOf" srcId="{CFCF0FC2-62AE-4A1C-AA99-1434F573720D}" destId="{4964AB32-9C8D-43AE-AE16-F008BB52263B}" srcOrd="4" destOrd="0" presId="urn:microsoft.com/office/officeart/2005/8/layout/radial6"/>
    <dgm:cxn modelId="{D15D87A0-A0EE-468F-BBE0-5E373D60708F}" type="presParOf" srcId="{CFCF0FC2-62AE-4A1C-AA99-1434F573720D}" destId="{4D7BB794-DC84-49AB-9143-ED8E6625F681}" srcOrd="5" destOrd="0" presId="urn:microsoft.com/office/officeart/2005/8/layout/radial6"/>
    <dgm:cxn modelId="{0DA16523-1DCC-4B09-8239-57E303FF2129}" type="presParOf" srcId="{CFCF0FC2-62AE-4A1C-AA99-1434F573720D}" destId="{4D403F38-462B-4B54-8CD4-7AFA2F0E8A23}" srcOrd="6" destOrd="0" presId="urn:microsoft.com/office/officeart/2005/8/layout/radial6"/>
    <dgm:cxn modelId="{13A96310-B9B4-4BD2-9A1C-EBDFF2D73927}" type="presParOf" srcId="{CFCF0FC2-62AE-4A1C-AA99-1434F573720D}" destId="{0ADB2DC1-0AD1-4A47-9D3A-0C8DF9C43049}" srcOrd="7" destOrd="0" presId="urn:microsoft.com/office/officeart/2005/8/layout/radial6"/>
    <dgm:cxn modelId="{5CF0E74D-F4D7-4A56-B152-1D068DA59940}" type="presParOf" srcId="{CFCF0FC2-62AE-4A1C-AA99-1434F573720D}" destId="{C41B97E7-451E-4D04-9DD9-5E31189734ED}" srcOrd="8" destOrd="0" presId="urn:microsoft.com/office/officeart/2005/8/layout/radial6"/>
    <dgm:cxn modelId="{F970DF61-1E1F-4779-902B-7D969B1D4B9B}" type="presParOf" srcId="{CFCF0FC2-62AE-4A1C-AA99-1434F573720D}" destId="{2367AFF7-B55E-4269-AD52-2C71A0A8DE3A}"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8059D-7958-4630-9FA2-FE3ECA75AC5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25BB828-352C-4F50-816D-760B28C27396}">
      <dgm:prSet phldrT="[Text]" custT="1"/>
      <dgm:spPr/>
      <dgm:t>
        <a:bodyPr/>
        <a:lstStyle/>
        <a:p>
          <a:r>
            <a:rPr lang="en-US" sz="1600" dirty="0"/>
            <a:t>Engagement from our Region to refine and Validate the Conceptual framework to measure and report South-South cooperation </a:t>
          </a:r>
        </a:p>
      </dgm:t>
    </dgm:pt>
    <dgm:pt modelId="{58B51453-3CB1-4924-BA2F-AD5EA76118E5}" type="parTrans" cxnId="{54C4B8FC-54E0-45BA-A9EB-B5AD161F39B8}">
      <dgm:prSet/>
      <dgm:spPr/>
      <dgm:t>
        <a:bodyPr/>
        <a:lstStyle/>
        <a:p>
          <a:endParaRPr lang="en-US"/>
        </a:p>
      </dgm:t>
    </dgm:pt>
    <dgm:pt modelId="{306948FF-1B69-481D-A06C-BA872C4BEC73}" type="sibTrans" cxnId="{54C4B8FC-54E0-45BA-A9EB-B5AD161F39B8}">
      <dgm:prSet/>
      <dgm:spPr/>
      <dgm:t>
        <a:bodyPr/>
        <a:lstStyle/>
        <a:p>
          <a:endParaRPr lang="en-US"/>
        </a:p>
      </dgm:t>
    </dgm:pt>
    <dgm:pt modelId="{04C433E6-FFC8-4D82-B8B8-0E1325634953}">
      <dgm:prSet phldrT="[Text]" custT="1"/>
      <dgm:spPr/>
      <dgm:t>
        <a:bodyPr/>
        <a:lstStyle/>
        <a:p>
          <a:r>
            <a:rPr lang="en-US" sz="1600" dirty="0"/>
            <a:t>Data collection, compilation and reporting tools developed based on discussions in an </a:t>
          </a:r>
          <a:r>
            <a:rPr lang="en-US" sz="1600" b="1" dirty="0"/>
            <a:t>expert meeting </a:t>
          </a:r>
          <a:r>
            <a:rPr lang="en-US" sz="1600" dirty="0"/>
            <a:t>(with experts nominated by governments)</a:t>
          </a:r>
        </a:p>
      </dgm:t>
    </dgm:pt>
    <dgm:pt modelId="{2C3966D3-5224-49BB-846A-7079C11A9B9C}" type="parTrans" cxnId="{053BB0AB-DD3C-4750-AE94-877E277940AE}">
      <dgm:prSet/>
      <dgm:spPr/>
      <dgm:t>
        <a:bodyPr/>
        <a:lstStyle/>
        <a:p>
          <a:endParaRPr lang="en-US"/>
        </a:p>
      </dgm:t>
    </dgm:pt>
    <dgm:pt modelId="{A09CC910-AF08-45D3-A3FF-123341A19D4E}" type="sibTrans" cxnId="{053BB0AB-DD3C-4750-AE94-877E277940AE}">
      <dgm:prSet/>
      <dgm:spPr/>
      <dgm:t>
        <a:bodyPr/>
        <a:lstStyle/>
        <a:p>
          <a:endParaRPr lang="en-US"/>
        </a:p>
      </dgm:t>
    </dgm:pt>
    <dgm:pt modelId="{F5D03996-0AA6-4ADF-B995-D7B134F21354}">
      <dgm:prSet phldrT="[Text]" custT="1"/>
      <dgm:spPr/>
      <dgm:t>
        <a:bodyPr/>
        <a:lstStyle/>
        <a:p>
          <a:r>
            <a:rPr lang="en-US" sz="1600" b="1" dirty="0"/>
            <a:t>Organize one regional event</a:t>
          </a:r>
          <a:r>
            <a:rPr lang="en-US" sz="1600" dirty="0"/>
            <a:t>, to disseminate the conceptual framework and the goals/objectives of measuring South-South cooperation and identify interested countries. </a:t>
          </a:r>
        </a:p>
      </dgm:t>
    </dgm:pt>
    <dgm:pt modelId="{CC80FD8B-ABF2-491D-80C0-625CD50AEAC9}" type="parTrans" cxnId="{4CC1CDAC-D889-4354-B66F-B1D8B3FF8938}">
      <dgm:prSet/>
      <dgm:spPr/>
      <dgm:t>
        <a:bodyPr/>
        <a:lstStyle/>
        <a:p>
          <a:endParaRPr lang="en-US"/>
        </a:p>
      </dgm:t>
    </dgm:pt>
    <dgm:pt modelId="{D335839C-CD18-4A9E-9A39-F81769E4FCC0}" type="sibTrans" cxnId="{4CC1CDAC-D889-4354-B66F-B1D8B3FF8938}">
      <dgm:prSet/>
      <dgm:spPr/>
      <dgm:t>
        <a:bodyPr/>
        <a:lstStyle/>
        <a:p>
          <a:endParaRPr lang="en-US"/>
        </a:p>
      </dgm:t>
    </dgm:pt>
    <dgm:pt modelId="{CCC32F89-B3AA-447A-AEB1-460361D449AA}">
      <dgm:prSet phldrT="[Text]" custT="1"/>
      <dgm:spPr/>
      <dgm:t>
        <a:bodyPr/>
        <a:lstStyle/>
        <a:p>
          <a:r>
            <a:rPr lang="en-US" sz="1600" b="1" dirty="0"/>
            <a:t>Inter-regional capacity building workshop</a:t>
          </a:r>
        </a:p>
        <a:p>
          <a:endParaRPr lang="en-US" sz="1600" b="1" dirty="0"/>
        </a:p>
        <a:p>
          <a:r>
            <a:rPr lang="en-US" sz="1600" b="1" dirty="0"/>
            <a:t>National workshops in beneficiary countries </a:t>
          </a:r>
          <a:r>
            <a:rPr lang="en-US" sz="1600" dirty="0"/>
            <a:t>to test and adapt the validated framework, tools and resources to the national context</a:t>
          </a:r>
        </a:p>
      </dgm:t>
    </dgm:pt>
    <dgm:pt modelId="{23EB6EFC-A843-4436-89D6-B660AAC51639}" type="parTrans" cxnId="{678C22C0-63DC-4CB2-B996-E9540F5E365D}">
      <dgm:prSet/>
      <dgm:spPr/>
      <dgm:t>
        <a:bodyPr/>
        <a:lstStyle/>
        <a:p>
          <a:endParaRPr lang="en-US"/>
        </a:p>
      </dgm:t>
    </dgm:pt>
    <dgm:pt modelId="{98FF05FC-7AB1-4EFB-9875-A2755B924ADA}" type="sibTrans" cxnId="{678C22C0-63DC-4CB2-B996-E9540F5E365D}">
      <dgm:prSet/>
      <dgm:spPr/>
      <dgm:t>
        <a:bodyPr/>
        <a:lstStyle/>
        <a:p>
          <a:endParaRPr lang="en-US"/>
        </a:p>
      </dgm:t>
    </dgm:pt>
    <dgm:pt modelId="{A5832259-FB7E-4AFF-A81E-3310D007AE9E}">
      <dgm:prSet phldrT="[Text]" custT="1"/>
      <dgm:spPr/>
      <dgm:t>
        <a:bodyPr/>
        <a:lstStyle/>
        <a:p>
          <a:r>
            <a:rPr lang="en-US" sz="1600" dirty="0"/>
            <a:t>An </a:t>
          </a:r>
          <a:r>
            <a:rPr lang="en-US" sz="1600" b="1" dirty="0"/>
            <a:t>e-learning course (We can translate into Arabic) </a:t>
          </a:r>
          <a:r>
            <a:rPr lang="en-US" sz="1600" dirty="0"/>
            <a:t>to support measurement and reporting of South-South Cooperation.                  </a:t>
          </a:r>
        </a:p>
        <a:p>
          <a:endParaRPr lang="en-US" sz="1600" dirty="0"/>
        </a:p>
        <a:p>
          <a:r>
            <a:rPr lang="en-US" sz="1600" dirty="0"/>
            <a:t>Sharing the SSC framework, tools and resources </a:t>
          </a:r>
          <a:r>
            <a:rPr lang="en-US" sz="1600" b="1" dirty="0"/>
            <a:t>in national and international events of statisticians </a:t>
          </a:r>
        </a:p>
      </dgm:t>
    </dgm:pt>
    <dgm:pt modelId="{A48E3BB2-3690-47A6-B6C5-F277C7C077CB}" type="parTrans" cxnId="{BCDE0BD2-CDD8-4DE7-9FDE-BD72D3F739F4}">
      <dgm:prSet/>
      <dgm:spPr/>
      <dgm:t>
        <a:bodyPr/>
        <a:lstStyle/>
        <a:p>
          <a:endParaRPr lang="en-US"/>
        </a:p>
      </dgm:t>
    </dgm:pt>
    <dgm:pt modelId="{4DB32F45-C008-4AE5-9302-5A99EEDD555D}" type="sibTrans" cxnId="{BCDE0BD2-CDD8-4DE7-9FDE-BD72D3F739F4}">
      <dgm:prSet/>
      <dgm:spPr/>
      <dgm:t>
        <a:bodyPr/>
        <a:lstStyle/>
        <a:p>
          <a:endParaRPr lang="en-US"/>
        </a:p>
      </dgm:t>
    </dgm:pt>
    <dgm:pt modelId="{D559F6AF-A31B-4CF5-8DEA-47E46DF380E5}" type="pres">
      <dgm:prSet presAssocID="{9238059D-7958-4630-9FA2-FE3ECA75AC5A}" presName="arrowDiagram" presStyleCnt="0">
        <dgm:presLayoutVars>
          <dgm:chMax val="5"/>
          <dgm:dir/>
          <dgm:resizeHandles val="exact"/>
        </dgm:presLayoutVars>
      </dgm:prSet>
      <dgm:spPr/>
    </dgm:pt>
    <dgm:pt modelId="{5D56CBEA-DD3D-4B84-8504-401DF450F986}" type="pres">
      <dgm:prSet presAssocID="{9238059D-7958-4630-9FA2-FE3ECA75AC5A}" presName="arrow" presStyleLbl="bgShp" presStyleIdx="0" presStyleCnt="1" custScaleX="134419" custLinFactNeighborX="11075" custLinFactNeighborY="2225"/>
      <dgm:spPr/>
    </dgm:pt>
    <dgm:pt modelId="{DD5EB2EC-48B6-42D7-A7B5-FC8F36737692}" type="pres">
      <dgm:prSet presAssocID="{9238059D-7958-4630-9FA2-FE3ECA75AC5A}" presName="arrowDiagram5" presStyleCnt="0"/>
      <dgm:spPr/>
    </dgm:pt>
    <dgm:pt modelId="{DA257CF8-6D1C-463D-8E0F-C20BEF434601}" type="pres">
      <dgm:prSet presAssocID="{025BB828-352C-4F50-816D-760B28C27396}" presName="bullet5a" presStyleLbl="node1" presStyleIdx="0" presStyleCnt="5" custLinFactY="-104142" custLinFactNeighborX="-76020" custLinFactNeighborY="-200000"/>
      <dgm:spPr/>
    </dgm:pt>
    <dgm:pt modelId="{F65EFDD6-7FA6-417C-8965-B203A241AE7E}" type="pres">
      <dgm:prSet presAssocID="{025BB828-352C-4F50-816D-760B28C27396}" presName="textBox5a" presStyleLbl="revTx" presStyleIdx="0" presStyleCnt="5" custScaleX="171303" custScaleY="138013" custLinFactX="-15039" custLinFactNeighborX="-100000" custLinFactNeighborY="-7965">
        <dgm:presLayoutVars>
          <dgm:bulletEnabled val="1"/>
        </dgm:presLayoutVars>
      </dgm:prSet>
      <dgm:spPr/>
    </dgm:pt>
    <dgm:pt modelId="{BCF78D49-55E8-46DF-812E-8D1421CD1EEA}" type="pres">
      <dgm:prSet presAssocID="{04C433E6-FFC8-4D82-B8B8-0E1325634953}" presName="bullet5b" presStyleLbl="node1" presStyleIdx="1" presStyleCnt="5" custLinFactNeighborY="-41628"/>
      <dgm:spPr/>
    </dgm:pt>
    <dgm:pt modelId="{235D4CDC-9DEF-4403-8020-63646B46B79C}" type="pres">
      <dgm:prSet presAssocID="{04C433E6-FFC8-4D82-B8B8-0E1325634953}" presName="textBox5b" presStyleLbl="revTx" presStyleIdx="1" presStyleCnt="5">
        <dgm:presLayoutVars>
          <dgm:bulletEnabled val="1"/>
        </dgm:presLayoutVars>
      </dgm:prSet>
      <dgm:spPr/>
    </dgm:pt>
    <dgm:pt modelId="{D579DF45-807B-4B4E-B436-BB6994C4B7B6}" type="pres">
      <dgm:prSet presAssocID="{F5D03996-0AA6-4ADF-B995-D7B134F21354}" presName="bullet5c" presStyleLbl="node1" presStyleIdx="2" presStyleCnt="5"/>
      <dgm:spPr/>
    </dgm:pt>
    <dgm:pt modelId="{3C87C4D4-AE3E-43B0-8CC3-94DD65FE7A61}" type="pres">
      <dgm:prSet presAssocID="{F5D03996-0AA6-4ADF-B995-D7B134F21354}" presName="textBox5c" presStyleLbl="revTx" presStyleIdx="2" presStyleCnt="5">
        <dgm:presLayoutVars>
          <dgm:bulletEnabled val="1"/>
        </dgm:presLayoutVars>
      </dgm:prSet>
      <dgm:spPr/>
    </dgm:pt>
    <dgm:pt modelId="{7E7F9960-A89B-4B5B-B149-A208A01C84E0}" type="pres">
      <dgm:prSet presAssocID="{CCC32F89-B3AA-447A-AEB1-460361D449AA}" presName="bullet5d" presStyleLbl="node1" presStyleIdx="3" presStyleCnt="5"/>
      <dgm:spPr/>
    </dgm:pt>
    <dgm:pt modelId="{A6F19A17-B9B0-481D-AF69-EC2E167D296E}" type="pres">
      <dgm:prSet presAssocID="{CCC32F89-B3AA-447A-AEB1-460361D449AA}" presName="textBox5d" presStyleLbl="revTx" presStyleIdx="3" presStyleCnt="5" custLinFactNeighborX="10694" custLinFactNeighborY="-4303">
        <dgm:presLayoutVars>
          <dgm:bulletEnabled val="1"/>
        </dgm:presLayoutVars>
      </dgm:prSet>
      <dgm:spPr/>
    </dgm:pt>
    <dgm:pt modelId="{6E05A21A-4C5A-4FBF-9F08-B5DCF4D46D1A}" type="pres">
      <dgm:prSet presAssocID="{A5832259-FB7E-4AFF-A81E-3310D007AE9E}" presName="bullet5e" presStyleLbl="node1" presStyleIdx="4" presStyleCnt="5"/>
      <dgm:spPr/>
    </dgm:pt>
    <dgm:pt modelId="{C3C20EA7-8405-4CAF-A10B-7BD144EB2D1E}" type="pres">
      <dgm:prSet presAssocID="{A5832259-FB7E-4AFF-A81E-3310D007AE9E}" presName="textBox5e" presStyleLbl="revTx" presStyleIdx="4" presStyleCnt="5" custLinFactNeighborX="355" custLinFactNeighborY="-8762">
        <dgm:presLayoutVars>
          <dgm:bulletEnabled val="1"/>
        </dgm:presLayoutVars>
      </dgm:prSet>
      <dgm:spPr/>
    </dgm:pt>
  </dgm:ptLst>
  <dgm:cxnLst>
    <dgm:cxn modelId="{F0045540-49DC-42AF-A8B1-FA2B9561D252}" type="presOf" srcId="{A5832259-FB7E-4AFF-A81E-3310D007AE9E}" destId="{C3C20EA7-8405-4CAF-A10B-7BD144EB2D1E}" srcOrd="0" destOrd="0" presId="urn:microsoft.com/office/officeart/2005/8/layout/arrow2"/>
    <dgm:cxn modelId="{90C80C6B-B38C-4411-AC7B-4EBFF2D8CF22}" type="presOf" srcId="{CCC32F89-B3AA-447A-AEB1-460361D449AA}" destId="{A6F19A17-B9B0-481D-AF69-EC2E167D296E}" srcOrd="0" destOrd="0" presId="urn:microsoft.com/office/officeart/2005/8/layout/arrow2"/>
    <dgm:cxn modelId="{2C422692-85D4-4BE9-BA8A-319ED5741C6B}" type="presOf" srcId="{F5D03996-0AA6-4ADF-B995-D7B134F21354}" destId="{3C87C4D4-AE3E-43B0-8CC3-94DD65FE7A61}" srcOrd="0" destOrd="0" presId="urn:microsoft.com/office/officeart/2005/8/layout/arrow2"/>
    <dgm:cxn modelId="{55B0FF95-A7D4-492C-A574-E6898B94C816}" type="presOf" srcId="{04C433E6-FFC8-4D82-B8B8-0E1325634953}" destId="{235D4CDC-9DEF-4403-8020-63646B46B79C}" srcOrd="0" destOrd="0" presId="urn:microsoft.com/office/officeart/2005/8/layout/arrow2"/>
    <dgm:cxn modelId="{9DD728AB-8CF5-4E4A-8CD5-A45872A63C6D}" type="presOf" srcId="{025BB828-352C-4F50-816D-760B28C27396}" destId="{F65EFDD6-7FA6-417C-8965-B203A241AE7E}" srcOrd="0" destOrd="0" presId="urn:microsoft.com/office/officeart/2005/8/layout/arrow2"/>
    <dgm:cxn modelId="{053BB0AB-DD3C-4750-AE94-877E277940AE}" srcId="{9238059D-7958-4630-9FA2-FE3ECA75AC5A}" destId="{04C433E6-FFC8-4D82-B8B8-0E1325634953}" srcOrd="1" destOrd="0" parTransId="{2C3966D3-5224-49BB-846A-7079C11A9B9C}" sibTransId="{A09CC910-AF08-45D3-A3FF-123341A19D4E}"/>
    <dgm:cxn modelId="{4CC1CDAC-D889-4354-B66F-B1D8B3FF8938}" srcId="{9238059D-7958-4630-9FA2-FE3ECA75AC5A}" destId="{F5D03996-0AA6-4ADF-B995-D7B134F21354}" srcOrd="2" destOrd="0" parTransId="{CC80FD8B-ABF2-491D-80C0-625CD50AEAC9}" sibTransId="{D335839C-CD18-4A9E-9A39-F81769E4FCC0}"/>
    <dgm:cxn modelId="{678C22C0-63DC-4CB2-B996-E9540F5E365D}" srcId="{9238059D-7958-4630-9FA2-FE3ECA75AC5A}" destId="{CCC32F89-B3AA-447A-AEB1-460361D449AA}" srcOrd="3" destOrd="0" parTransId="{23EB6EFC-A843-4436-89D6-B660AAC51639}" sibTransId="{98FF05FC-7AB1-4EFB-9875-A2755B924ADA}"/>
    <dgm:cxn modelId="{710F4BC1-41F9-4A52-8037-566EEE0FFCEF}" type="presOf" srcId="{9238059D-7958-4630-9FA2-FE3ECA75AC5A}" destId="{D559F6AF-A31B-4CF5-8DEA-47E46DF380E5}" srcOrd="0" destOrd="0" presId="urn:microsoft.com/office/officeart/2005/8/layout/arrow2"/>
    <dgm:cxn modelId="{BCDE0BD2-CDD8-4DE7-9FDE-BD72D3F739F4}" srcId="{9238059D-7958-4630-9FA2-FE3ECA75AC5A}" destId="{A5832259-FB7E-4AFF-A81E-3310D007AE9E}" srcOrd="4" destOrd="0" parTransId="{A48E3BB2-3690-47A6-B6C5-F277C7C077CB}" sibTransId="{4DB32F45-C008-4AE5-9302-5A99EEDD555D}"/>
    <dgm:cxn modelId="{54C4B8FC-54E0-45BA-A9EB-B5AD161F39B8}" srcId="{9238059D-7958-4630-9FA2-FE3ECA75AC5A}" destId="{025BB828-352C-4F50-816D-760B28C27396}" srcOrd="0" destOrd="0" parTransId="{58B51453-3CB1-4924-BA2F-AD5EA76118E5}" sibTransId="{306948FF-1B69-481D-A06C-BA872C4BEC73}"/>
    <dgm:cxn modelId="{AF78236C-D56F-4C31-AE8F-70993F3F821D}" type="presParOf" srcId="{D559F6AF-A31B-4CF5-8DEA-47E46DF380E5}" destId="{5D56CBEA-DD3D-4B84-8504-401DF450F986}" srcOrd="0" destOrd="0" presId="urn:microsoft.com/office/officeart/2005/8/layout/arrow2"/>
    <dgm:cxn modelId="{F91345DF-B68F-4F92-9252-CC6922A0FF05}" type="presParOf" srcId="{D559F6AF-A31B-4CF5-8DEA-47E46DF380E5}" destId="{DD5EB2EC-48B6-42D7-A7B5-FC8F36737692}" srcOrd="1" destOrd="0" presId="urn:microsoft.com/office/officeart/2005/8/layout/arrow2"/>
    <dgm:cxn modelId="{B30369EC-BD27-407E-AD94-E0AEC973FFEE}" type="presParOf" srcId="{DD5EB2EC-48B6-42D7-A7B5-FC8F36737692}" destId="{DA257CF8-6D1C-463D-8E0F-C20BEF434601}" srcOrd="0" destOrd="0" presId="urn:microsoft.com/office/officeart/2005/8/layout/arrow2"/>
    <dgm:cxn modelId="{E5A7E08B-0729-43A9-AC2B-A1262822F5CA}" type="presParOf" srcId="{DD5EB2EC-48B6-42D7-A7B5-FC8F36737692}" destId="{F65EFDD6-7FA6-417C-8965-B203A241AE7E}" srcOrd="1" destOrd="0" presId="urn:microsoft.com/office/officeart/2005/8/layout/arrow2"/>
    <dgm:cxn modelId="{593B4613-2CEB-46BD-981C-BC3068358212}" type="presParOf" srcId="{DD5EB2EC-48B6-42D7-A7B5-FC8F36737692}" destId="{BCF78D49-55E8-46DF-812E-8D1421CD1EEA}" srcOrd="2" destOrd="0" presId="urn:microsoft.com/office/officeart/2005/8/layout/arrow2"/>
    <dgm:cxn modelId="{A74EC983-CA18-41F7-831A-AE371D055FF4}" type="presParOf" srcId="{DD5EB2EC-48B6-42D7-A7B5-FC8F36737692}" destId="{235D4CDC-9DEF-4403-8020-63646B46B79C}" srcOrd="3" destOrd="0" presId="urn:microsoft.com/office/officeart/2005/8/layout/arrow2"/>
    <dgm:cxn modelId="{33DEF4C2-0315-4C77-A1AF-A29A8717069D}" type="presParOf" srcId="{DD5EB2EC-48B6-42D7-A7B5-FC8F36737692}" destId="{D579DF45-807B-4B4E-B436-BB6994C4B7B6}" srcOrd="4" destOrd="0" presId="urn:microsoft.com/office/officeart/2005/8/layout/arrow2"/>
    <dgm:cxn modelId="{E2EECD19-E13F-48D7-B129-096CEC7BB071}" type="presParOf" srcId="{DD5EB2EC-48B6-42D7-A7B5-FC8F36737692}" destId="{3C87C4D4-AE3E-43B0-8CC3-94DD65FE7A61}" srcOrd="5" destOrd="0" presId="urn:microsoft.com/office/officeart/2005/8/layout/arrow2"/>
    <dgm:cxn modelId="{BD2337EF-D07B-4E07-9AE9-6318135FE0A7}" type="presParOf" srcId="{DD5EB2EC-48B6-42D7-A7B5-FC8F36737692}" destId="{7E7F9960-A89B-4B5B-B149-A208A01C84E0}" srcOrd="6" destOrd="0" presId="urn:microsoft.com/office/officeart/2005/8/layout/arrow2"/>
    <dgm:cxn modelId="{550E6171-543B-4A8A-AD2F-EBCD55BA9D09}" type="presParOf" srcId="{DD5EB2EC-48B6-42D7-A7B5-FC8F36737692}" destId="{A6F19A17-B9B0-481D-AF69-EC2E167D296E}" srcOrd="7" destOrd="0" presId="urn:microsoft.com/office/officeart/2005/8/layout/arrow2"/>
    <dgm:cxn modelId="{4A43EB22-787D-4139-850C-87E0605F5FF7}" type="presParOf" srcId="{DD5EB2EC-48B6-42D7-A7B5-FC8F36737692}" destId="{6E05A21A-4C5A-4FBF-9F08-B5DCF4D46D1A}" srcOrd="8" destOrd="0" presId="urn:microsoft.com/office/officeart/2005/8/layout/arrow2"/>
    <dgm:cxn modelId="{DA6419E6-FD6E-4E5D-A01E-FB5FFC4DC393}" type="presParOf" srcId="{DD5EB2EC-48B6-42D7-A7B5-FC8F36737692}" destId="{C3C20EA7-8405-4CAF-A10B-7BD144EB2D1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7AFF7-B55E-4269-AD52-2C71A0A8DE3A}">
      <dsp:nvSpPr>
        <dsp:cNvPr id="0" name=""/>
        <dsp:cNvSpPr/>
      </dsp:nvSpPr>
      <dsp:spPr>
        <a:xfrm>
          <a:off x="1575260" y="510443"/>
          <a:ext cx="3406963" cy="3406963"/>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03F38-462B-4B54-8CD4-7AFA2F0E8A23}">
      <dsp:nvSpPr>
        <dsp:cNvPr id="0" name=""/>
        <dsp:cNvSpPr/>
      </dsp:nvSpPr>
      <dsp:spPr>
        <a:xfrm>
          <a:off x="1575260" y="510443"/>
          <a:ext cx="3406963" cy="3406963"/>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5F162-4032-4D3C-AE6F-EB0990FADF78}">
      <dsp:nvSpPr>
        <dsp:cNvPr id="0" name=""/>
        <dsp:cNvSpPr/>
      </dsp:nvSpPr>
      <dsp:spPr>
        <a:xfrm>
          <a:off x="1575260" y="510443"/>
          <a:ext cx="3406963" cy="3406963"/>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59459-E6D7-4239-9F93-1D638114AF27}">
      <dsp:nvSpPr>
        <dsp:cNvPr id="0" name=""/>
        <dsp:cNvSpPr/>
      </dsp:nvSpPr>
      <dsp:spPr>
        <a:xfrm>
          <a:off x="2354438" y="1429460"/>
          <a:ext cx="1848606" cy="15689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Investing knowledge by producing annual regional  PPPs</a:t>
          </a:r>
        </a:p>
      </dsp:txBody>
      <dsp:txXfrm>
        <a:off x="2625160" y="1659224"/>
        <a:ext cx="1307162" cy="1109401"/>
      </dsp:txXfrm>
    </dsp:sp>
    <dsp:sp modelId="{00DEC57D-B3C3-4AD2-92AF-14FFB5A7C092}">
      <dsp:nvSpPr>
        <dsp:cNvPr id="0" name=""/>
        <dsp:cNvSpPr/>
      </dsp:nvSpPr>
      <dsp:spPr>
        <a:xfrm>
          <a:off x="2729616" y="855"/>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HCPI for GCCs</a:t>
          </a:r>
        </a:p>
      </dsp:txBody>
      <dsp:txXfrm>
        <a:off x="2890451" y="161690"/>
        <a:ext cx="776580" cy="776580"/>
      </dsp:txXfrm>
    </dsp:sp>
    <dsp:sp modelId="{4964AB32-9C8D-43AE-AE16-F008BB52263B}">
      <dsp:nvSpPr>
        <dsp:cNvPr id="0" name=""/>
        <dsp:cNvSpPr/>
      </dsp:nvSpPr>
      <dsp:spPr>
        <a:xfrm>
          <a:off x="4170635" y="2496772"/>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HCPI for Non GCCs</a:t>
          </a:r>
        </a:p>
      </dsp:txBody>
      <dsp:txXfrm>
        <a:off x="4331470" y="2657607"/>
        <a:ext cx="776580" cy="776580"/>
      </dsp:txXfrm>
    </dsp:sp>
    <dsp:sp modelId="{0ADB2DC1-0AD1-4A47-9D3A-0C8DF9C43049}">
      <dsp:nvSpPr>
        <dsp:cNvPr id="0" name=""/>
        <dsp:cNvSpPr/>
      </dsp:nvSpPr>
      <dsp:spPr>
        <a:xfrm>
          <a:off x="1288598" y="2496772"/>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eaLnBrk="1" latinLnBrk="0">
            <a:lnSpc>
              <a:spcPct val="90000"/>
            </a:lnSpc>
            <a:spcBef>
              <a:spcPct val="0"/>
            </a:spcBef>
            <a:spcAft>
              <a:spcPct val="35000"/>
            </a:spcAft>
            <a:buNone/>
          </a:pPr>
          <a:r>
            <a:rPr lang="en-US" sz="1600" kern="1200" dirty="0"/>
            <a:t>HCPI for Arab Region</a:t>
          </a:r>
        </a:p>
      </dsp:txBody>
      <dsp:txXfrm>
        <a:off x="1449433" y="2657607"/>
        <a:ext cx="776580" cy="77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6CBEA-DD3D-4B84-8504-401DF450F986}">
      <dsp:nvSpPr>
        <dsp:cNvPr id="0" name=""/>
        <dsp:cNvSpPr/>
      </dsp:nvSpPr>
      <dsp:spPr>
        <a:xfrm>
          <a:off x="-279912" y="-2051"/>
          <a:ext cx="12000975" cy="558002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57CF8-6D1C-463D-8E0F-C20BEF434601}">
      <dsp:nvSpPr>
        <dsp:cNvPr id="0" name=""/>
        <dsp:cNvSpPr/>
      </dsp:nvSpPr>
      <dsp:spPr>
        <a:xfrm>
          <a:off x="1979866" y="3398557"/>
          <a:ext cx="205344" cy="205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EFDD6-7FA6-417C-8965-B203A241AE7E}">
      <dsp:nvSpPr>
        <dsp:cNvPr id="0" name=""/>
        <dsp:cNvSpPr/>
      </dsp:nvSpPr>
      <dsp:spPr>
        <a:xfrm>
          <a:off x="476206" y="3767575"/>
          <a:ext cx="2003512" cy="183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08"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Engagement from our Region to refine and Validate the Conceptual framework to measure and report South-South cooperation </a:t>
          </a:r>
        </a:p>
      </dsp:txBody>
      <dsp:txXfrm>
        <a:off x="476206" y="3767575"/>
        <a:ext cx="2003512" cy="1832875"/>
      </dsp:txXfrm>
    </dsp:sp>
    <dsp:sp modelId="{BCF78D49-55E8-46DF-812E-8D1421CD1EEA}">
      <dsp:nvSpPr>
        <dsp:cNvPr id="0" name=""/>
        <dsp:cNvSpPr/>
      </dsp:nvSpPr>
      <dsp:spPr>
        <a:xfrm>
          <a:off x="3247509" y="2821284"/>
          <a:ext cx="321409" cy="321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4CDC-9DEF-4403-8020-63646B46B79C}">
      <dsp:nvSpPr>
        <dsp:cNvPr id="0" name=""/>
        <dsp:cNvSpPr/>
      </dsp:nvSpPr>
      <dsp:spPr>
        <a:xfrm>
          <a:off x="3408214" y="3115785"/>
          <a:ext cx="1482053" cy="2338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8"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Data collection, compilation and reporting tools developed based on discussions in an </a:t>
          </a:r>
          <a:r>
            <a:rPr lang="en-US" sz="1600" b="1" kern="1200" dirty="0"/>
            <a:t>expert meeting </a:t>
          </a:r>
          <a:r>
            <a:rPr lang="en-US" sz="1600" kern="1200" dirty="0"/>
            <a:t>(with experts nominated by governments)</a:t>
          </a:r>
        </a:p>
      </dsp:txBody>
      <dsp:txXfrm>
        <a:off x="3408214" y="3115785"/>
        <a:ext cx="1482053" cy="2338029"/>
      </dsp:txXfrm>
    </dsp:sp>
    <dsp:sp modelId="{D579DF45-807B-4B4E-B436-BB6994C4B7B6}">
      <dsp:nvSpPr>
        <dsp:cNvPr id="0" name=""/>
        <dsp:cNvSpPr/>
      </dsp:nvSpPr>
      <dsp:spPr>
        <a:xfrm>
          <a:off x="4675995" y="2103569"/>
          <a:ext cx="428545" cy="428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7C4D4-AE3E-43B0-8CC3-94DD65FE7A61}">
      <dsp:nvSpPr>
        <dsp:cNvPr id="0" name=""/>
        <dsp:cNvSpPr/>
      </dsp:nvSpPr>
      <dsp:spPr>
        <a:xfrm>
          <a:off x="4890268" y="2317842"/>
          <a:ext cx="1723110" cy="3135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7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Organize one regional event</a:t>
          </a:r>
          <a:r>
            <a:rPr lang="en-US" sz="1600" kern="1200" dirty="0"/>
            <a:t>, to disseminate the conceptual framework and the goals/objectives of measuring South-South cooperation and identify interested countries. </a:t>
          </a:r>
        </a:p>
      </dsp:txBody>
      <dsp:txXfrm>
        <a:off x="4890268" y="2317842"/>
        <a:ext cx="1723110" cy="3135972"/>
      </dsp:txXfrm>
    </dsp:sp>
    <dsp:sp modelId="{7E7F9960-A89B-4B5B-B149-A208A01C84E0}">
      <dsp:nvSpPr>
        <dsp:cNvPr id="0" name=""/>
        <dsp:cNvSpPr/>
      </dsp:nvSpPr>
      <dsp:spPr>
        <a:xfrm>
          <a:off x="6336609" y="1438430"/>
          <a:ext cx="553538" cy="5535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19A17-B9B0-481D-AF69-EC2E167D296E}">
      <dsp:nvSpPr>
        <dsp:cNvPr id="0" name=""/>
        <dsp:cNvSpPr/>
      </dsp:nvSpPr>
      <dsp:spPr>
        <a:xfrm>
          <a:off x="6804331" y="1554327"/>
          <a:ext cx="1785607" cy="373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308"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Inter-regional capacity building workshop</a:t>
          </a:r>
        </a:p>
        <a:p>
          <a:pPr marL="0" lvl="0" indent="0" algn="l" defTabSz="711200">
            <a:lnSpc>
              <a:spcPct val="90000"/>
            </a:lnSpc>
            <a:spcBef>
              <a:spcPct val="0"/>
            </a:spcBef>
            <a:spcAft>
              <a:spcPct val="35000"/>
            </a:spcAft>
            <a:buNone/>
          </a:pPr>
          <a:endParaRPr lang="en-US" sz="1600" b="1" kern="1200" dirty="0"/>
        </a:p>
        <a:p>
          <a:pPr marL="0" lvl="0" indent="0" algn="l" defTabSz="711200">
            <a:lnSpc>
              <a:spcPct val="90000"/>
            </a:lnSpc>
            <a:spcBef>
              <a:spcPct val="0"/>
            </a:spcBef>
            <a:spcAft>
              <a:spcPct val="35000"/>
            </a:spcAft>
            <a:buNone/>
          </a:pPr>
          <a:r>
            <a:rPr lang="en-US" sz="1600" b="1" kern="1200" dirty="0"/>
            <a:t>National workshops in beneficiary countries </a:t>
          </a:r>
          <a:r>
            <a:rPr lang="en-US" sz="1600" kern="1200" dirty="0"/>
            <a:t>to test and adapt the validated framework, tools and resources to the national context</a:t>
          </a:r>
        </a:p>
      </dsp:txBody>
      <dsp:txXfrm>
        <a:off x="6804331" y="1554327"/>
        <a:ext cx="1785607" cy="3738614"/>
      </dsp:txXfrm>
    </dsp:sp>
    <dsp:sp modelId="{6E05A21A-4C5A-4FBF-9F08-B5DCF4D46D1A}">
      <dsp:nvSpPr>
        <dsp:cNvPr id="0" name=""/>
        <dsp:cNvSpPr/>
      </dsp:nvSpPr>
      <dsp:spPr>
        <a:xfrm>
          <a:off x="8046328" y="994260"/>
          <a:ext cx="705314" cy="7053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20EA7-8405-4CAF-A10B-7BD144EB2D1E}">
      <dsp:nvSpPr>
        <dsp:cNvPr id="0" name=""/>
        <dsp:cNvSpPr/>
      </dsp:nvSpPr>
      <dsp:spPr>
        <a:xfrm>
          <a:off x="8405324" y="987072"/>
          <a:ext cx="1785607" cy="4106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732"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An </a:t>
          </a:r>
          <a:r>
            <a:rPr lang="en-US" sz="1600" b="1" kern="1200" dirty="0"/>
            <a:t>e-learning course (We can translate into Arabic) </a:t>
          </a:r>
          <a:r>
            <a:rPr lang="en-US" sz="1600" kern="1200" dirty="0"/>
            <a:t>to support measurement and reporting of South-South Cooperation.                  </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Sharing the SSC framework, tools and resources </a:t>
          </a:r>
          <a:r>
            <a:rPr lang="en-US" sz="1600" b="1" kern="1200" dirty="0"/>
            <a:t>in national and international events of statisticians </a:t>
          </a:r>
        </a:p>
      </dsp:txBody>
      <dsp:txXfrm>
        <a:off x="8405324" y="987072"/>
        <a:ext cx="1785607" cy="41068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35E2F4-F2FC-4CB5-849A-A832580EF236}" type="datetimeFigureOut">
              <a:rPr lang="en-US" smtClean="0"/>
              <a:t>08/11/2023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CB7AC6-BAAD-4E3A-95FD-BA39961C05AA}" type="slidenum">
              <a:rPr lang="en-US" smtClean="0"/>
              <a:t>‹#›</a:t>
            </a:fld>
            <a:endParaRPr lang="en-US" dirty="0"/>
          </a:p>
        </p:txBody>
      </p:sp>
    </p:spTree>
    <p:extLst>
      <p:ext uri="{BB962C8B-B14F-4D97-AF65-F5344CB8AC3E}">
        <p14:creationId xmlns:p14="http://schemas.microsoft.com/office/powerpoint/2010/main" val="420994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just"/>
            <a:r>
              <a:rPr lang="en-US" sz="2000" b="1" dirty="0">
                <a:solidFill>
                  <a:schemeClr val="accent1"/>
                </a:solidFill>
                <a:latin typeface="Calibri" panose="020F0502020204030204" pitchFamily="34" charset="0"/>
                <a:cs typeface="Calibri" panose="020F0502020204030204" pitchFamily="34" charset="0"/>
              </a:rPr>
              <a:t>The Central Role of Statistical Offices: </a:t>
            </a:r>
            <a:r>
              <a:rPr lang="en-US" sz="2000" dirty="0">
                <a:solidFill>
                  <a:schemeClr val="accent1"/>
                </a:solidFill>
                <a:latin typeface="Calibri" panose="020F0502020204030204" pitchFamily="34" charset="0"/>
                <a:cs typeface="Calibri" panose="020F0502020204030204" pitchFamily="34" charset="0"/>
              </a:rPr>
              <a:t>extending the statistical framework to and invest in measuring wellbeing, inclusion, and sustainability measures in addition to GDP</a:t>
            </a:r>
          </a:p>
          <a:p>
            <a:pPr lvl="1" algn="just"/>
            <a:endParaRPr lang="en-US" sz="2000" dirty="0">
              <a:solidFill>
                <a:schemeClr val="accent1"/>
              </a:solidFill>
              <a:latin typeface="Calibri" panose="020F0502020204030204" pitchFamily="34" charset="0"/>
              <a:cs typeface="Calibri" panose="020F0502020204030204" pitchFamily="34" charset="0"/>
            </a:endParaRPr>
          </a:p>
          <a:p>
            <a:pPr lvl="2" algn="just"/>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Responding to policy priority </a:t>
            </a: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in the Arab Region:  </a:t>
            </a:r>
            <a:r>
              <a:rPr lang="en-US" sz="2000" dirty="0">
                <a:solidFill>
                  <a:schemeClr val="accent1"/>
                </a:solidFill>
                <a:latin typeface="Calibri" panose="020F0502020204030204" pitchFamily="34" charset="0"/>
                <a:cs typeface="Calibri" panose="020F0502020204030204" pitchFamily="34" charset="0"/>
              </a:rPr>
              <a:t>for Integrating economic, social, and environmental information into extended accounts and meaningful and actionable dashboards of indicators and indexes to measure wellbeing, inclusion, and sustainable development for which statistical systems in Arab Countries should be ready to implement</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8560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ar-LB" dirty="0">
                <a:solidFill>
                  <a:sysClr val="window" lastClr="FFFFFF"/>
                </a:solidFill>
                <a:latin typeface="Calibri" panose="020F0502020204030204"/>
              </a:rPr>
              <a:t>إنتاج مؤشر أسعار موحد لمنطقة دول مجلس التعاون الخليجي</a:t>
            </a:r>
            <a:endParaRPr lang="en-US" dirty="0">
              <a:solidFill>
                <a:sysClr val="window" lastClr="FFFFFF"/>
              </a:solidFill>
              <a:latin typeface="Calibri" panose="020F0502020204030204"/>
            </a:endParaRPr>
          </a:p>
          <a:p>
            <a:pPr defTabSz="931774">
              <a:defRPr/>
            </a:pPr>
            <a:r>
              <a:rPr lang="ar-LB" dirty="0">
                <a:solidFill>
                  <a:sysClr val="window" lastClr="FFFFFF"/>
                </a:solidFill>
                <a:latin typeface="Calibri" panose="020F0502020204030204"/>
              </a:rPr>
              <a:t>استثمار المعرفة من إنتاج مماثلات قوة شرائية إقليمية سنوية</a:t>
            </a:r>
            <a:endParaRPr lang="en-US" dirty="0">
              <a:solidFill>
                <a:sysClr val="window" lastClr="FFFFFF"/>
              </a:solidFill>
              <a:latin typeface="Calibri" panose="020F0502020204030204"/>
            </a:endParaRPr>
          </a:p>
          <a:p>
            <a:pPr defTabSz="931774">
              <a:defRPr/>
            </a:pPr>
            <a:endParaRPr lang="en-US" dirty="0">
              <a:solidFill>
                <a:sysClr val="window" lastClr="FFFFFF"/>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200397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B7AC6-BAAD-4E3A-95FD-BA39961C05AA}" type="slidenum">
              <a:rPr lang="en-US" smtClean="0"/>
              <a:t>15</a:t>
            </a:fld>
            <a:endParaRPr lang="en-US" dirty="0"/>
          </a:p>
        </p:txBody>
      </p:sp>
    </p:spTree>
    <p:extLst>
      <p:ext uri="{BB962C8B-B14F-4D97-AF65-F5344CB8AC3E}">
        <p14:creationId xmlns:p14="http://schemas.microsoft.com/office/powerpoint/2010/main" val="344912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A286-F231-6253-093F-3B29E06D8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BA2CC-79CB-F6CD-C5A8-99FFF1139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F00B0D-24E8-D68A-0303-B94980E80403}"/>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A43A33A8-8362-97C1-E32A-76F064D05C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213291-AEF3-C6F1-0353-8643840AB633}"/>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50489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A315-AC83-FF2A-6EB3-6D8EA4B06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667BF-7226-7DDF-DB67-61C4D63BBC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5808-43F7-EA5F-5BCA-BB47FF6014E9}"/>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41F7EF8F-6158-2F6B-FBBD-AAF4E72BEF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84FDD-07E5-8B68-E0A9-281F25F749A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7508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7C4C0-5B38-D413-9B5C-772CA09ED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F831D-90AC-C36D-2295-7A9886A46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3D935-B31C-B346-03E0-5962854E169A}"/>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BCF8D37B-5955-76CF-F5E7-E89F25E80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523A75-5659-0733-A181-56656CCD6C0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95477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784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Tree>
    <p:extLst>
      <p:ext uri="{BB962C8B-B14F-4D97-AF65-F5344CB8AC3E}">
        <p14:creationId xmlns:p14="http://schemas.microsoft.com/office/powerpoint/2010/main" val="407424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imple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8"/>
            <a:ext cx="10515600" cy="2852737"/>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4456943"/>
            <a:ext cx="10515600" cy="843927"/>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6" name="TextBox 5">
            <a:extLst>
              <a:ext uri="{FF2B5EF4-FFF2-40B4-BE49-F238E27FC236}">
                <a16:creationId xmlns:a16="http://schemas.microsoft.com/office/drawing/2014/main" id="{8620F4C3-FBB0-446F-B82A-7ACD1E89EBD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86627EBC-94E2-4AC2-97C9-9EB8F860D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1EB33A35-827B-4728-A4D8-06020C5E35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393896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40660099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1795236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0D9A51-250E-4249-A28F-8BCB6AF9B0EA}"/>
              </a:ext>
            </a:extLst>
          </p:cNvPr>
          <p:cNvSpPr/>
          <p:nvPr/>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3351221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28895136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8571695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121B-4E26-F958-BFC6-08605E784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AB89C-6C1B-7DF4-63F6-796F57C0E6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969CC-0039-767F-3837-F1ACCCCF6629}"/>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67C37059-E89F-24E7-141B-80C2AC2DA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38EE36-0388-9AE6-8BA7-F183D1D039A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32434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B9502-0651-374E-AE6C-8865823D87FA}"/>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1667479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370784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a:extLst>
              <a:ext uri="{FF2B5EF4-FFF2-40B4-BE49-F238E27FC236}">
                <a16:creationId xmlns:a16="http://schemas.microsoft.com/office/drawing/2014/main" id="{56DC2DEF-3FD0-7646-8C5D-4BC29625845B}"/>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9953653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A3E7992-0396-1E46-9F28-525A57944B35}"/>
              </a:ext>
            </a:extLst>
          </p:cNvPr>
          <p:cNvSpPr/>
          <p:nvPr/>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5ACCBD-F044-6E41-A7DE-DC956B809ECB}"/>
              </a:ext>
            </a:extLst>
          </p:cNvPr>
          <p:cNvSpPr/>
          <p:nvPr/>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282438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5ACCBD-F044-6E41-A7DE-DC956B809ECB}"/>
              </a:ext>
            </a:extLst>
          </p:cNvPr>
          <p:cNvSpPr/>
          <p:nvPr/>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7225EE-8608-7B41-9502-BFC60C14F400}"/>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8820715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69078303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101199763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2092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imple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8"/>
            <a:ext cx="10515600" cy="2852737"/>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4456943"/>
            <a:ext cx="10515600" cy="843927"/>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6" name="TextBox 5">
            <a:extLst>
              <a:ext uri="{FF2B5EF4-FFF2-40B4-BE49-F238E27FC236}">
                <a16:creationId xmlns:a16="http://schemas.microsoft.com/office/drawing/2014/main" id="{8620F4C3-FBB0-446F-B82A-7ACD1E89EBD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86627EBC-94E2-4AC2-97C9-9EB8F860D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1EB33A35-827B-4728-A4D8-06020C5E35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304650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1410-3B2E-D1D3-B80D-B936B71BD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75EF15-1890-BFDE-B827-F5EF2FCD9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1CDD9-79C2-74F2-89D0-CD47C3EA0082}"/>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D791B320-F64D-7E07-0CD0-C7A10733D8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7F03D5-1064-09A3-E649-737BF0988CE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379968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2F24-4A8F-E448-B2C9-38C24111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CD55D-34B8-B23A-475E-C38626EA25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C431B-9B78-64C1-01A6-A12011556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8379C-FC28-77AF-3613-CA1B9457D275}"/>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6" name="Footer Placeholder 5">
            <a:extLst>
              <a:ext uri="{FF2B5EF4-FFF2-40B4-BE49-F238E27FC236}">
                <a16:creationId xmlns:a16="http://schemas.microsoft.com/office/drawing/2014/main" id="{02E1F3B8-1B78-95E4-B00C-783F5DCEDE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E7435-146C-2D94-407F-BFD00670801E}"/>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64483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C450-317B-E9EE-1A55-471DB7E36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CB79F-7272-3718-DEE6-FD354B892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7DB41-4FA8-C9EC-15E4-14E3A7944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7B15D-1650-4408-A5E5-2FABF3F1A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FDED1-751B-C6A9-E61D-ADDDB028D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DAD06-A964-B93A-CE60-D7F2429909E5}"/>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8" name="Footer Placeholder 7">
            <a:extLst>
              <a:ext uri="{FF2B5EF4-FFF2-40B4-BE49-F238E27FC236}">
                <a16:creationId xmlns:a16="http://schemas.microsoft.com/office/drawing/2014/main" id="{413E63AB-6736-0EE9-DAF1-2D83317280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E5CE00-BA8F-E7AA-CBB0-A193F1280D0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41167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F74-A755-5726-6DA8-99D448F6C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FEC94-75E1-305A-4F43-19964C742DB5}"/>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4" name="Footer Placeholder 3">
            <a:extLst>
              <a:ext uri="{FF2B5EF4-FFF2-40B4-BE49-F238E27FC236}">
                <a16:creationId xmlns:a16="http://schemas.microsoft.com/office/drawing/2014/main" id="{E5ACBBC9-20FA-7CAE-9399-33ACED2E0E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BA9FFD-6DD6-66EC-3923-BB484D6C7D5A}"/>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43287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7886-CAA5-ECF3-A126-48E62EDB64EC}"/>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3" name="Footer Placeholder 2">
            <a:extLst>
              <a:ext uri="{FF2B5EF4-FFF2-40B4-BE49-F238E27FC236}">
                <a16:creationId xmlns:a16="http://schemas.microsoft.com/office/drawing/2014/main" id="{A89927B9-CE4B-2B10-9951-49AEE6F21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6CB866-D0C3-EF21-3A33-01223522CC8F}"/>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307468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1CE4-F87A-5D21-6854-6FB8A97DC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0EF43D-6493-129C-B7B0-3489C3410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A415C-657C-5BFC-4D07-9627998E7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E194-ED02-4A04-73EA-895BF969DAC1}"/>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6" name="Footer Placeholder 5">
            <a:extLst>
              <a:ext uri="{FF2B5EF4-FFF2-40B4-BE49-F238E27FC236}">
                <a16:creationId xmlns:a16="http://schemas.microsoft.com/office/drawing/2014/main" id="{66CD0FC6-CAE3-6C6D-4740-1CC167770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BF235-ADD1-62BD-93E1-6221B69DF38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15611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AB9C-7874-C400-19CB-C4C419AFF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68A78-2A97-4F4E-7F40-0DF3042EB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1754EB-3E57-7C7A-6741-76A5B7E57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08F36-7649-10D1-3526-85C3CA6B4E22}"/>
              </a:ext>
            </a:extLst>
          </p:cNvPr>
          <p:cNvSpPr>
            <a:spLocks noGrp="1"/>
          </p:cNvSpPr>
          <p:nvPr>
            <p:ph type="dt" sz="half" idx="10"/>
          </p:nvPr>
        </p:nvSpPr>
        <p:spPr/>
        <p:txBody>
          <a:bodyPr/>
          <a:lstStyle/>
          <a:p>
            <a:fld id="{DEF201DD-8428-4C3E-8BAB-15E7D647CBC0}" type="datetimeFigureOut">
              <a:rPr lang="en-US" smtClean="0"/>
              <a:t>08/11/2023</a:t>
            </a:fld>
            <a:endParaRPr lang="en-US" dirty="0"/>
          </a:p>
        </p:txBody>
      </p:sp>
      <p:sp>
        <p:nvSpPr>
          <p:cNvPr id="6" name="Footer Placeholder 5">
            <a:extLst>
              <a:ext uri="{FF2B5EF4-FFF2-40B4-BE49-F238E27FC236}">
                <a16:creationId xmlns:a16="http://schemas.microsoft.com/office/drawing/2014/main" id="{DB11757E-BE23-6773-DCE8-143E80CD66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292524-3DFD-57F8-CE6B-D90B9BB8FD27}"/>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6823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24AB1-31B9-1CBA-6680-022DC7E33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D7A01-130A-BE05-27A4-D79755C3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165DE-7054-11B3-E360-4EAA63314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201DD-8428-4C3E-8BAB-15E7D647CBC0}" type="datetimeFigureOut">
              <a:rPr lang="en-US" smtClean="0"/>
              <a:t>08/11/2023</a:t>
            </a:fld>
            <a:endParaRPr lang="en-US" dirty="0"/>
          </a:p>
        </p:txBody>
      </p:sp>
      <p:sp>
        <p:nvSpPr>
          <p:cNvPr id="5" name="Footer Placeholder 4">
            <a:extLst>
              <a:ext uri="{FF2B5EF4-FFF2-40B4-BE49-F238E27FC236}">
                <a16:creationId xmlns:a16="http://schemas.microsoft.com/office/drawing/2014/main" id="{4C588572-5067-BCE7-2CE3-FF0C28F6E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A518E0-D654-18C1-91B1-FC945D3AC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3CA96-70EC-4DFB-B768-FF25A75D8FB1}" type="slidenum">
              <a:rPr lang="en-US" smtClean="0"/>
              <a:t>‹#›</a:t>
            </a:fld>
            <a:endParaRPr lang="en-US" dirty="0"/>
          </a:p>
        </p:txBody>
      </p:sp>
    </p:spTree>
    <p:extLst>
      <p:ext uri="{BB962C8B-B14F-4D97-AF65-F5344CB8AC3E}">
        <p14:creationId xmlns:p14="http://schemas.microsoft.com/office/powerpoint/2010/main" val="163222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43A84-D63A-2D4C-865C-E3297B1D3CDA}" type="slidenum">
              <a:rPr lang="en-US" smtClean="0"/>
              <a:t>‹#›</a:t>
            </a:fld>
            <a:endParaRPr lang="en-US" dirty="0"/>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COVER</a:t>
            </a:r>
            <a:endParaRPr lang="en-US" dirty="0"/>
          </a:p>
        </p:txBody>
      </p:sp>
    </p:spTree>
    <p:extLst>
      <p:ext uri="{BB962C8B-B14F-4D97-AF65-F5344CB8AC3E}">
        <p14:creationId xmlns:p14="http://schemas.microsoft.com/office/powerpoint/2010/main" val="1364240108"/>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mj-lt"/>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830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oulhosn@un.org" TargetMode="External"/><Relationship Id="rId2" Type="http://schemas.openxmlformats.org/officeDocument/2006/relationships/hyperlink" Target="https://www.amf.org.ae/en/webform/tenth-meeting-steering-committee-arab-statistics-initiative-arabstat"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hyperlink" Target="https://unctad.org/project/quantifying-south-south-cooperation-mobilize-funds-sustainable-development-goals"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unctad.org/project/quantifying-south-south-cooperation-mobilize-funds-sustainable-development-goals"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nstats.un.org/unsd/statcom/groups/NetEconSt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earning.officialstatistics.org/course/view.php?id=3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iea.org/events/energy-data-workshop-mena-region" TargetMode="External"/><Relationship Id="rId7" Type="http://schemas.openxmlformats.org/officeDocument/2006/relationships/image" Target="../media/image12.png"/><Relationship Id="rId2" Type="http://schemas.openxmlformats.org/officeDocument/2006/relationships/hyperlink" Target="https://www.amf.org.ae/ar/capacity-building/workshop/public-event/2579"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unescwa.org/publications/measuring-international-digital-trade-arab-region" TargetMode="External"/><Relationship Id="rId4" Type="http://schemas.openxmlformats.org/officeDocument/2006/relationships/hyperlink" Target="https://www.unescwa.org/sites/default/files/event/materials/Digital%20Trade%20Handbook_Arabic.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etdp.unescwa.org/dashboard/platform.html" TargetMode="Externa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0.png"/><Relationship Id="rId5" Type="http://schemas.microsoft.com/office/2014/relationships/chartEx" Target="../charts/chartEx1.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D65-16D0-6746-BC56-1B9F5DDC1228}"/>
              </a:ext>
            </a:extLst>
          </p:cNvPr>
          <p:cNvSpPr>
            <a:spLocks noGrp="1"/>
          </p:cNvSpPr>
          <p:nvPr>
            <p:ph type="ctrTitle"/>
          </p:nvPr>
        </p:nvSpPr>
        <p:spPr>
          <a:xfrm>
            <a:off x="1371254" y="1287649"/>
            <a:ext cx="9449492" cy="2739821"/>
          </a:xfrm>
        </p:spPr>
        <p:txBody>
          <a:bodyPr>
            <a:noAutofit/>
          </a:bodyPr>
          <a:lstStyle/>
          <a:p>
            <a:pPr marL="0" marR="0" rtl="1">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Progress on the Update of Economic Statistics and National Accounts in the Arab Region</a:t>
            </a:r>
            <a:br>
              <a:rPr lang="en-US" sz="3200" b="1" dirty="0">
                <a:effectLst/>
                <a:latin typeface="Calibri" panose="020F0502020204030204" pitchFamily="34" charset="0"/>
                <a:ea typeface="Calibri" panose="020F0502020204030204" pitchFamily="34" charset="0"/>
                <a:cs typeface="Calibri" panose="020F0502020204030204" pitchFamily="34" charset="0"/>
              </a:rPr>
            </a:br>
            <a:r>
              <a:rPr lang="en-US" sz="3200" b="1" dirty="0">
                <a:effectLst/>
                <a:latin typeface="Calibri" panose="020F0502020204030204" pitchFamily="34" charset="0"/>
                <a:ea typeface="Calibri" panose="020F0502020204030204" pitchFamily="34" charset="0"/>
                <a:cs typeface="Calibri" panose="020F0502020204030204" pitchFamily="34" charset="0"/>
              </a:rPr>
              <a:t> </a:t>
            </a:r>
            <a:br>
              <a:rPr lang="en-US" sz="3200" b="1" dirty="0">
                <a:effectLst/>
                <a:latin typeface="Calibri" panose="020F0502020204030204" pitchFamily="34" charset="0"/>
                <a:ea typeface="Calibri" panose="020F0502020204030204" pitchFamily="34" charset="0"/>
                <a:cs typeface="Calibri" panose="020F0502020204030204" pitchFamily="34" charset="0"/>
              </a:rPr>
            </a:br>
            <a:r>
              <a:rPr lang="ar-SA" sz="2400" dirty="0">
                <a:effectLst/>
                <a:latin typeface="Calibri" panose="020F0502020204030204" pitchFamily="34" charset="0"/>
                <a:ea typeface="Calibri" panose="020F0502020204030204" pitchFamily="34" charset="0"/>
                <a:cs typeface="Calibri" panose="020F0502020204030204" pitchFamily="34" charset="0"/>
              </a:rPr>
              <a:t>تحديث الإحصاءات الاقتصادية والحسابات القومية في المنطقة العربية</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200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The Tenth Meeting  of The Steering Committee of The Arab Statistics Initiative (</a:t>
            </a:r>
            <a:r>
              <a:rPr lang="en-US" sz="2000" i="0" dirty="0" err="1">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Arabstat</a:t>
            </a:r>
            <a:r>
              <a:rPr lang="en-US" sz="200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br>
              <a:rPr lang="en-US" sz="200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br>
            <a:r>
              <a:rPr lang="en-US" sz="200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8-9 November 2023 - Abu Dhabi - U.A.E.</a:t>
            </a:r>
            <a:endParaRPr lang="en-US" sz="20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9E964FA-D9AE-A6EF-E731-C8A8A9A94872}"/>
              </a:ext>
            </a:extLst>
          </p:cNvPr>
          <p:cNvSpPr txBox="1">
            <a:spLocks/>
          </p:cNvSpPr>
          <p:nvPr/>
        </p:nvSpPr>
        <p:spPr>
          <a:xfrm>
            <a:off x="7879900" y="5003917"/>
            <a:ext cx="4161697" cy="1358900"/>
          </a:xfrm>
          <a:prstGeom prst="rect">
            <a:avLst/>
          </a:prstGeom>
          <a:noFill/>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457200" marR="0" indent="-457200" rtl="0" eaLnBrk="1" fontAlgn="t" latinLnBrk="0" hangingPunct="1">
              <a:lnSpc>
                <a:spcPct val="115000"/>
              </a:lnSpc>
              <a:spcBef>
                <a:spcPts val="0"/>
              </a:spcBef>
              <a:spcAft>
                <a:spcPts val="0"/>
              </a:spcAft>
            </a:pPr>
            <a:r>
              <a:rPr lang="en-US" sz="1600" b="1" i="0" u="none" strike="noStrike" kern="1200" dirty="0">
                <a:solidFill>
                  <a:schemeClr val="tx2"/>
                </a:solidFill>
                <a:effectLst/>
                <a:latin typeface="Arial" panose="020B0604020202020204" pitchFamily="34" charset="0"/>
                <a:cs typeface="Arial" panose="020B0604020202020204" pitchFamily="34" charset="0"/>
              </a:rPr>
              <a:t>Wafa Aboul Hosn, Ph.D.</a:t>
            </a:r>
            <a:br>
              <a:rPr lang="en-US" sz="1600" b="1" i="0" u="none" strike="noStrike" kern="1200" dirty="0">
                <a:solidFill>
                  <a:schemeClr val="tx2"/>
                </a:solidFill>
                <a:effectLst/>
                <a:latin typeface="Arial" panose="020B0604020202020204" pitchFamily="34" charset="0"/>
                <a:cs typeface="Arial" panose="020B0604020202020204" pitchFamily="34" charset="0"/>
              </a:rPr>
            </a:br>
            <a:r>
              <a:rPr lang="en-US" sz="1600" b="1" i="0" u="none" strike="noStrike" kern="1200" dirty="0">
                <a:solidFill>
                  <a:schemeClr val="tx2"/>
                </a:solidFill>
                <a:effectLst/>
                <a:latin typeface="Calibri" panose="020F0502020204030204" pitchFamily="34" charset="0"/>
              </a:rPr>
              <a:t>Chief of Economic Statistics, Information Society and Technology Cluster</a:t>
            </a:r>
          </a:p>
          <a:p>
            <a:pPr marL="457200" marR="0" indent="-457200" rtl="0" eaLnBrk="1" fontAlgn="t" latinLnBrk="0" hangingPunct="1">
              <a:lnSpc>
                <a:spcPct val="115000"/>
              </a:lnSpc>
              <a:spcBef>
                <a:spcPts val="0"/>
              </a:spcBef>
              <a:spcAft>
                <a:spcPts val="0"/>
              </a:spcAft>
            </a:pPr>
            <a:r>
              <a:rPr lang="en-US" sz="1600" b="1" dirty="0">
                <a:solidFill>
                  <a:schemeClr val="tx2"/>
                </a:solidFill>
                <a:latin typeface="Calibri" panose="020F0502020204030204" pitchFamily="34" charset="0"/>
              </a:rPr>
              <a:t>	</a:t>
            </a:r>
            <a:r>
              <a:rPr lang="en-US" sz="1600" i="0" u="none" strike="noStrike" kern="1200" dirty="0">
                <a:solidFill>
                  <a:schemeClr val="tx2"/>
                </a:solidFill>
                <a:effectLst/>
                <a:latin typeface="Calibri" panose="020F0502020204030204" pitchFamily="34" charset="0"/>
              </a:rPr>
              <a:t>Email</a:t>
            </a:r>
            <a:r>
              <a:rPr lang="en-US" sz="1600" b="1" i="0" u="none" strike="noStrike" kern="1200" dirty="0">
                <a:solidFill>
                  <a:schemeClr val="tx2"/>
                </a:solidFill>
                <a:effectLst/>
                <a:latin typeface="Calibri" panose="020F0502020204030204" pitchFamily="34" charset="0"/>
              </a:rPr>
              <a:t>: </a:t>
            </a:r>
            <a:r>
              <a:rPr lang="en-US" sz="1600" b="1" i="0" u="sng" strike="noStrike" kern="1200" dirty="0">
                <a:solidFill>
                  <a:schemeClr val="tx2"/>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aboulhosn@un.org</a:t>
            </a:r>
            <a:r>
              <a:rPr lang="en-US" sz="1600" b="1" i="0" u="sng" strike="noStrike" kern="1200" dirty="0">
                <a:solidFill>
                  <a:schemeClr val="tx2"/>
                </a:solidFill>
                <a:effectLst/>
                <a:latin typeface="Calibri" panose="020F0502020204030204" pitchFamily="34" charset="0"/>
              </a:rPr>
              <a:t> </a:t>
            </a:r>
          </a:p>
        </p:txBody>
      </p:sp>
    </p:spTree>
    <p:extLst>
      <p:ext uri="{BB962C8B-B14F-4D97-AF65-F5344CB8AC3E}">
        <p14:creationId xmlns:p14="http://schemas.microsoft.com/office/powerpoint/2010/main" val="420966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828601" y="2247755"/>
            <a:ext cx="2424127" cy="318189"/>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algn="r" defTabSz="533400">
              <a:lnSpc>
                <a:spcPct val="90000"/>
              </a:lnSpc>
              <a:spcBef>
                <a:spcPct val="0"/>
              </a:spcBef>
              <a:spcAft>
                <a:spcPct val="35000"/>
              </a:spcAft>
            </a:pPr>
            <a:r>
              <a:rPr lang="en-US" dirty="0">
                <a:solidFill>
                  <a:sysClr val="windowText" lastClr="000000">
                    <a:hueOff val="0"/>
                    <a:satOff val="0"/>
                    <a:lumOff val="0"/>
                    <a:alphaOff val="0"/>
                  </a:sysClr>
                </a:solidFill>
                <a:latin typeface="Calibri" panose="020F0502020204030204"/>
              </a:rPr>
              <a:t>Continue</a:t>
            </a:r>
            <a:endParaRPr lang="ar-LB" dirty="0">
              <a:solidFill>
                <a:sysClr val="windowText" lastClr="000000">
                  <a:hueOff val="0"/>
                  <a:satOff val="0"/>
                  <a:lumOff val="0"/>
                  <a:alphaOff val="0"/>
                </a:sysClr>
              </a:solidFill>
              <a:latin typeface="Calibri" panose="020F0502020204030204"/>
            </a:endParaRPr>
          </a:p>
        </p:txBody>
      </p:sp>
      <p:grpSp>
        <p:nvGrpSpPr>
          <p:cNvPr id="5" name="Group 4"/>
          <p:cNvGrpSpPr/>
          <p:nvPr/>
        </p:nvGrpSpPr>
        <p:grpSpPr>
          <a:xfrm rot="10800000">
            <a:off x="838199" y="2182807"/>
            <a:ext cx="10058399" cy="3137146"/>
            <a:chOff x="1412846" y="2797394"/>
            <a:chExt cx="10058399" cy="3137146"/>
          </a:xfrm>
        </p:grpSpPr>
        <p:sp>
          <p:nvSpPr>
            <p:cNvPr id="6" name="Straight Connector 5"/>
            <p:cNvSpPr/>
            <p:nvPr/>
          </p:nvSpPr>
          <p:spPr>
            <a:xfrm>
              <a:off x="1412846" y="4420109"/>
              <a:ext cx="10058399" cy="0"/>
            </a:xfrm>
            <a:prstGeom prst="line">
              <a:avLst/>
            </a:prstGeom>
            <a:solidFill>
              <a:sysClr val="window" lastClr="FFFFFF">
                <a:alpha val="90000"/>
                <a:hueOff val="0"/>
                <a:satOff val="0"/>
                <a:lumOff val="0"/>
                <a:alphaOff val="0"/>
              </a:sysClr>
            </a:solidFill>
            <a:ln w="19050" cap="flat" cmpd="sng" algn="ctr">
              <a:solidFill>
                <a:srgbClr val="009DD9">
                  <a:hueOff val="0"/>
                  <a:satOff val="0"/>
                  <a:lumOff val="0"/>
                  <a:alphaOff val="0"/>
                </a:srgbClr>
              </a:solidFill>
              <a:prstDash val="solid"/>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Teardrop 6"/>
            <p:cNvSpPr/>
            <p:nvPr/>
          </p:nvSpPr>
          <p:spPr>
            <a:xfrm rot="8100000">
              <a:off x="1476369" y="2963340"/>
              <a:ext cx="278424" cy="278424"/>
            </a:xfrm>
            <a:prstGeom prst="teardrop">
              <a:avLst>
                <a:gd name="adj" fmla="val 115000"/>
              </a:avLst>
            </a:prstGeom>
            <a:solidFill>
              <a:srgbClr val="009DD9">
                <a:hueOff val="0"/>
                <a:satOff val="0"/>
                <a:lumOff val="0"/>
                <a:alphaOff val="0"/>
              </a:srgbClr>
            </a:solidFill>
            <a:ln w="15875" cap="flat" cmpd="sng" algn="ctr">
              <a:solidFill>
                <a:srgbClr val="009DD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8" name="Oval 7"/>
            <p:cNvSpPr/>
            <p:nvPr/>
          </p:nvSpPr>
          <p:spPr>
            <a:xfrm>
              <a:off x="1507299"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9" name="Freeform 8"/>
            <p:cNvSpPr/>
            <p:nvPr/>
          </p:nvSpPr>
          <p:spPr>
            <a:xfrm rot="10800000">
              <a:off x="1698166" y="3270314"/>
              <a:ext cx="2388509" cy="484401"/>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Extrapolation methodology</a:t>
              </a:r>
            </a:p>
          </p:txBody>
        </p:sp>
        <p:sp>
          <p:nvSpPr>
            <p:cNvPr id="10" name="Freeform 9"/>
            <p:cNvSpPr/>
            <p:nvPr/>
          </p:nvSpPr>
          <p:spPr>
            <a:xfrm rot="10800000">
              <a:off x="1651019" y="2861379"/>
              <a:ext cx="2030093" cy="408935"/>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kern="1200" dirty="0">
                  <a:solidFill>
                    <a:sysClr val="windowText" lastClr="000000">
                      <a:hueOff val="0"/>
                      <a:satOff val="0"/>
                      <a:lumOff val="0"/>
                      <a:alphaOff val="0"/>
                    </a:sysClr>
                  </a:solidFill>
                  <a:latin typeface="Calibri" panose="020F0502020204030204"/>
                  <a:ea typeface="+mn-ea"/>
                  <a:cs typeface="+mn-cs"/>
                </a:rPr>
                <a:t>2011-2012-2013</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12" name="Straight Connector 11"/>
            <p:cNvSpPr/>
            <p:nvPr/>
          </p:nvSpPr>
          <p:spPr>
            <a:xfrm>
              <a:off x="1615581" y="3299429"/>
              <a:ext cx="0" cy="1120679"/>
            </a:xfrm>
            <a:prstGeom prst="line">
              <a:avLst/>
            </a:prstGeom>
            <a:noFill/>
            <a:ln w="12700" cap="flat" cmpd="sng" algn="ctr">
              <a:solidFill>
                <a:srgbClr val="009DD9">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3" name="Oval 12"/>
            <p:cNvSpPr/>
            <p:nvPr/>
          </p:nvSpPr>
          <p:spPr>
            <a:xfrm>
              <a:off x="1580144" y="4384671"/>
              <a:ext cx="70875" cy="70875"/>
            </a:xfrm>
            <a:prstGeom prst="ellipse">
              <a:avLst/>
            </a:prstGeom>
            <a:solidFill>
              <a:srgbClr val="009DD9">
                <a:hueOff val="0"/>
                <a:satOff val="0"/>
                <a:lumOff val="0"/>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Teardrop 13"/>
            <p:cNvSpPr/>
            <p:nvPr/>
          </p:nvSpPr>
          <p:spPr>
            <a:xfrm rot="18900000">
              <a:off x="2910161" y="5598452"/>
              <a:ext cx="278424" cy="278424"/>
            </a:xfrm>
            <a:prstGeom prst="teardrop">
              <a:avLst>
                <a:gd name="adj" fmla="val 115000"/>
              </a:avLst>
            </a:prstGeom>
            <a:solidFill>
              <a:srgbClr val="009DD9">
                <a:hueOff val="-167625"/>
                <a:satOff val="-1932"/>
                <a:lumOff val="432"/>
                <a:alphaOff val="0"/>
              </a:srgbClr>
            </a:solidFill>
            <a:ln w="15875" cap="flat" cmpd="sng" algn="ctr">
              <a:solidFill>
                <a:srgbClr val="009DD9">
                  <a:hueOff val="-167625"/>
                  <a:satOff val="-1932"/>
                  <a:lumOff val="432"/>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5" name="Oval 14"/>
            <p:cNvSpPr/>
            <p:nvPr/>
          </p:nvSpPr>
          <p:spPr>
            <a:xfrm>
              <a:off x="2941091"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6" name="Freeform 15"/>
            <p:cNvSpPr/>
            <p:nvPr/>
          </p:nvSpPr>
          <p:spPr>
            <a:xfrm rot="10800000">
              <a:off x="3147811" y="5201026"/>
              <a:ext cx="2185423" cy="299786"/>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algn="ct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Back Casting prices</a:t>
              </a:r>
              <a:r>
                <a:rPr lang="ar-LB" sz="1200" dirty="0">
                  <a:solidFill>
                    <a:sysClr val="windowText" lastClr="000000">
                      <a:hueOff val="0"/>
                      <a:satOff val="0"/>
                      <a:lumOff val="0"/>
                      <a:alphaOff val="0"/>
                    </a:sysClr>
                  </a:solidFill>
                  <a:latin typeface="Calibri" panose="020F0502020204030204"/>
                </a:rPr>
                <a:t> </a:t>
              </a:r>
              <a:r>
                <a:rPr lang="en-US" sz="1200" dirty="0">
                  <a:solidFill>
                    <a:sysClr val="windowText" lastClr="000000">
                      <a:hueOff val="0"/>
                      <a:satOff val="0"/>
                      <a:lumOff val="0"/>
                      <a:alphaOff val="0"/>
                    </a:sysClr>
                  </a:solidFill>
                  <a:latin typeface="Calibri" panose="020F0502020204030204"/>
                </a:rPr>
                <a:t> </a:t>
              </a:r>
              <a:r>
                <a:rPr lang="ar-LB" sz="1200" dirty="0">
                  <a:solidFill>
                    <a:sysClr val="windowText" lastClr="000000">
                      <a:hueOff val="0"/>
                      <a:satOff val="0"/>
                      <a:lumOff val="0"/>
                      <a:alphaOff val="0"/>
                    </a:sysClr>
                  </a:solidFill>
                  <a:latin typeface="Calibri" panose="020F0502020204030204"/>
                </a:rPr>
                <a:t>2014</a:t>
              </a:r>
              <a:r>
                <a:rPr lang="en-US" sz="1200" dirty="0">
                  <a:solidFill>
                    <a:sysClr val="windowText" lastClr="000000">
                      <a:hueOff val="0"/>
                      <a:satOff val="0"/>
                      <a:lumOff val="0"/>
                      <a:alphaOff val="0"/>
                    </a:sysClr>
                  </a:solidFill>
                  <a:latin typeface="Calibri" panose="020F0502020204030204"/>
                </a:rPr>
                <a:t> and </a:t>
              </a:r>
              <a:r>
                <a:rPr lang="ar-LB" sz="1200" dirty="0">
                  <a:solidFill>
                    <a:sysClr val="windowText" lastClr="000000">
                      <a:hueOff val="0"/>
                      <a:satOff val="0"/>
                      <a:lumOff val="0"/>
                      <a:alphaOff val="0"/>
                    </a:sysClr>
                  </a:solidFill>
                  <a:latin typeface="Calibri" panose="020F0502020204030204"/>
                </a:rPr>
                <a:t> 2015</a:t>
              </a:r>
              <a:r>
                <a:rPr lang="en-US" sz="1200" dirty="0">
                  <a:solidFill>
                    <a:sysClr val="windowText" lastClr="000000">
                      <a:hueOff val="0"/>
                      <a:satOff val="0"/>
                      <a:lumOff val="0"/>
                      <a:alphaOff val="0"/>
                    </a:sysClr>
                  </a:solidFill>
                  <a:latin typeface="Calibri" panose="020F0502020204030204"/>
                </a:rPr>
                <a:t> </a:t>
              </a:r>
              <a:r>
                <a:rPr lang="ar-LB" sz="1200" dirty="0">
                  <a:solidFill>
                    <a:sysClr val="windowText" lastClr="000000">
                      <a:hueOff val="0"/>
                      <a:satOff val="0"/>
                      <a:lumOff val="0"/>
                      <a:alphaOff val="0"/>
                    </a:sysClr>
                  </a:solidFill>
                  <a:latin typeface="Calibri" panose="020F0502020204030204"/>
                </a:rPr>
                <a:t> </a:t>
              </a:r>
              <a:r>
                <a:rPr lang="en-US" sz="1200" dirty="0">
                  <a:solidFill>
                    <a:sysClr val="windowText" lastClr="000000">
                      <a:hueOff val="0"/>
                      <a:satOff val="0"/>
                      <a:lumOff val="0"/>
                      <a:alphaOff val="0"/>
                    </a:sysClr>
                  </a:solidFill>
                  <a:latin typeface="Calibri" panose="020F0502020204030204"/>
                </a:rPr>
                <a:t>from </a:t>
              </a:r>
              <a:r>
                <a:rPr lang="ar-LB" sz="1200" dirty="0">
                  <a:solidFill>
                    <a:sysClr val="windowText" lastClr="000000">
                      <a:hueOff val="0"/>
                      <a:satOff val="0"/>
                      <a:lumOff val="0"/>
                      <a:alphaOff val="0"/>
                    </a:sysClr>
                  </a:solidFill>
                  <a:latin typeface="Calibri" panose="020F0502020204030204"/>
                </a:rPr>
                <a:t> 2016</a:t>
              </a:r>
            </a:p>
          </p:txBody>
        </p:sp>
        <p:sp>
          <p:nvSpPr>
            <p:cNvPr id="17" name="Freeform 16"/>
            <p:cNvSpPr/>
            <p:nvPr/>
          </p:nvSpPr>
          <p:spPr>
            <a:xfrm rot="10800000">
              <a:off x="3263967" y="5540788"/>
              <a:ext cx="1348470"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dirty="0">
                  <a:solidFill>
                    <a:sysClr val="windowText" lastClr="000000">
                      <a:hueOff val="0"/>
                      <a:satOff val="0"/>
                      <a:lumOff val="0"/>
                      <a:alphaOff val="0"/>
                    </a:sysClr>
                  </a:solidFill>
                  <a:latin typeface="Calibri" panose="020F0502020204030204"/>
                </a:rPr>
                <a:t>2014-2015</a:t>
              </a:r>
              <a:endParaRPr lang="en-US" sz="1400" b="1" dirty="0">
                <a:solidFill>
                  <a:sysClr val="windowText" lastClr="000000">
                    <a:hueOff val="0"/>
                    <a:satOff val="0"/>
                    <a:lumOff val="0"/>
                    <a:alphaOff val="0"/>
                  </a:sysClr>
                </a:solidFill>
                <a:latin typeface="Calibri" panose="020F0502020204030204"/>
              </a:endParaRPr>
            </a:p>
          </p:txBody>
        </p:sp>
        <p:sp>
          <p:nvSpPr>
            <p:cNvPr id="18" name="Straight Connector 17"/>
            <p:cNvSpPr/>
            <p:nvPr/>
          </p:nvSpPr>
          <p:spPr>
            <a:xfrm>
              <a:off x="3049373" y="4420109"/>
              <a:ext cx="0" cy="1120679"/>
            </a:xfrm>
            <a:prstGeom prst="line">
              <a:avLst/>
            </a:prstGeom>
            <a:noFill/>
            <a:ln w="12700" cap="flat" cmpd="sng" algn="ctr">
              <a:solidFill>
                <a:srgbClr val="009DD9">
                  <a:hueOff val="-167625"/>
                  <a:satOff val="-1932"/>
                  <a:lumOff val="432"/>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9" name="Oval 18"/>
            <p:cNvSpPr/>
            <p:nvPr/>
          </p:nvSpPr>
          <p:spPr>
            <a:xfrm>
              <a:off x="3013935" y="4384671"/>
              <a:ext cx="70875" cy="70875"/>
            </a:xfrm>
            <a:prstGeom prst="ellipse">
              <a:avLst/>
            </a:prstGeom>
            <a:solidFill>
              <a:srgbClr val="009DD9">
                <a:hueOff val="-167625"/>
                <a:satOff val="-1932"/>
                <a:lumOff val="432"/>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0" name="Teardrop 19"/>
            <p:cNvSpPr/>
            <p:nvPr/>
          </p:nvSpPr>
          <p:spPr>
            <a:xfrm rot="8100000">
              <a:off x="4343952" y="2963340"/>
              <a:ext cx="278424" cy="278424"/>
            </a:xfrm>
            <a:prstGeom prst="teardrop">
              <a:avLst>
                <a:gd name="adj" fmla="val 115000"/>
              </a:avLst>
            </a:prstGeom>
            <a:solidFill>
              <a:srgbClr val="009DD9">
                <a:hueOff val="-335249"/>
                <a:satOff val="-3863"/>
                <a:lumOff val="864"/>
                <a:alphaOff val="0"/>
              </a:srgbClr>
            </a:solidFill>
            <a:ln w="15875" cap="flat" cmpd="sng" algn="ctr">
              <a:solidFill>
                <a:srgbClr val="009DD9">
                  <a:hueOff val="-335249"/>
                  <a:satOff val="-3863"/>
                  <a:lumOff val="864"/>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Oval 20"/>
            <p:cNvSpPr/>
            <p:nvPr/>
          </p:nvSpPr>
          <p:spPr>
            <a:xfrm>
              <a:off x="4374883"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2" name="Freeform 21"/>
            <p:cNvSpPr/>
            <p:nvPr/>
          </p:nvSpPr>
          <p:spPr>
            <a:xfrm rot="10800000">
              <a:off x="4519295" y="3512514"/>
              <a:ext cx="2634577" cy="421082"/>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Complete cycle of producing regional PPPs with actual data collection</a:t>
              </a:r>
              <a:endParaRPr lang="ar-LB" sz="1200" dirty="0">
                <a:solidFill>
                  <a:sysClr val="windowText" lastClr="000000">
                    <a:hueOff val="0"/>
                    <a:satOff val="0"/>
                    <a:lumOff val="0"/>
                    <a:alphaOff val="0"/>
                  </a:sysClr>
                </a:solidFill>
                <a:latin typeface="Calibri" panose="020F0502020204030204"/>
              </a:endParaRPr>
            </a:p>
          </p:txBody>
        </p:sp>
        <p:sp>
          <p:nvSpPr>
            <p:cNvPr id="23" name="Freeform 22"/>
            <p:cNvSpPr/>
            <p:nvPr/>
          </p:nvSpPr>
          <p:spPr>
            <a:xfrm rot="10800000">
              <a:off x="4249382" y="2865700"/>
              <a:ext cx="998928"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defTabSz="711200">
                <a:lnSpc>
                  <a:spcPct val="90000"/>
                </a:lnSpc>
                <a:spcBef>
                  <a:spcPct val="0"/>
                </a:spcBef>
                <a:spcAft>
                  <a:spcPct val="35000"/>
                </a:spcAft>
                <a:defRPr b="1"/>
              </a:pPr>
              <a:r>
                <a:rPr lang="ar-LB" sz="1400" b="1" dirty="0">
                  <a:solidFill>
                    <a:sysClr val="windowText" lastClr="000000">
                      <a:hueOff val="0"/>
                      <a:satOff val="0"/>
                      <a:lumOff val="0"/>
                      <a:alphaOff val="0"/>
                    </a:sysClr>
                  </a:solidFill>
                  <a:latin typeface="Calibri" panose="020F0502020204030204"/>
                </a:rPr>
                <a:t>2016</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31" name="Straight Connector 30"/>
            <p:cNvSpPr/>
            <p:nvPr/>
          </p:nvSpPr>
          <p:spPr>
            <a:xfrm>
              <a:off x="4483165" y="3299429"/>
              <a:ext cx="0" cy="1120679"/>
            </a:xfrm>
            <a:prstGeom prst="line">
              <a:avLst/>
            </a:prstGeom>
            <a:noFill/>
            <a:ln w="12700" cap="flat" cmpd="sng" algn="ctr">
              <a:solidFill>
                <a:srgbClr val="009DD9">
                  <a:hueOff val="-335249"/>
                  <a:satOff val="-3863"/>
                  <a:lumOff val="864"/>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2" name="Oval 31"/>
            <p:cNvSpPr/>
            <p:nvPr/>
          </p:nvSpPr>
          <p:spPr>
            <a:xfrm>
              <a:off x="4447727" y="4384671"/>
              <a:ext cx="70875" cy="70875"/>
            </a:xfrm>
            <a:prstGeom prst="ellipse">
              <a:avLst/>
            </a:prstGeom>
            <a:solidFill>
              <a:srgbClr val="009DD9">
                <a:hueOff val="-335249"/>
                <a:satOff val="-3863"/>
                <a:lumOff val="864"/>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4" name="Teardrop 33"/>
            <p:cNvSpPr/>
            <p:nvPr/>
          </p:nvSpPr>
          <p:spPr>
            <a:xfrm rot="18900000">
              <a:off x="5777744" y="5598452"/>
              <a:ext cx="278424" cy="278424"/>
            </a:xfrm>
            <a:prstGeom prst="teardrop">
              <a:avLst>
                <a:gd name="adj" fmla="val 115000"/>
              </a:avLst>
            </a:prstGeom>
            <a:solidFill>
              <a:srgbClr val="009DD9">
                <a:hueOff val="-502874"/>
                <a:satOff val="-5795"/>
                <a:lumOff val="1295"/>
                <a:alphaOff val="0"/>
              </a:srgbClr>
            </a:solidFill>
            <a:ln w="15875" cap="flat" cmpd="sng" algn="ctr">
              <a:solidFill>
                <a:srgbClr val="009DD9">
                  <a:hueOff val="-502874"/>
                  <a:satOff val="-5795"/>
                  <a:lumOff val="1295"/>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3" name="Oval 42"/>
            <p:cNvSpPr/>
            <p:nvPr/>
          </p:nvSpPr>
          <p:spPr>
            <a:xfrm>
              <a:off x="5808675"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4" name="Freeform 43"/>
            <p:cNvSpPr/>
            <p:nvPr/>
          </p:nvSpPr>
          <p:spPr>
            <a:xfrm rot="10800000">
              <a:off x="5877227" y="5119704"/>
              <a:ext cx="2382649" cy="670407"/>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Improved Forecasting Methos</a:t>
              </a:r>
              <a:endParaRPr lang="ar-LB" sz="1200" dirty="0">
                <a:solidFill>
                  <a:sysClr val="windowText" lastClr="000000">
                    <a:hueOff val="0"/>
                    <a:satOff val="0"/>
                    <a:lumOff val="0"/>
                    <a:alphaOff val="0"/>
                  </a:sysClr>
                </a:solidFill>
                <a:latin typeface="Calibri" panose="020F0502020204030204"/>
              </a:endParaRPr>
            </a:p>
          </p:txBody>
        </p:sp>
        <p:sp>
          <p:nvSpPr>
            <p:cNvPr id="45" name="Freeform 44"/>
            <p:cNvSpPr/>
            <p:nvPr/>
          </p:nvSpPr>
          <p:spPr>
            <a:xfrm rot="10800000">
              <a:off x="6046229" y="5511600"/>
              <a:ext cx="2213647"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kern="1200" dirty="0">
                  <a:solidFill>
                    <a:sysClr val="windowText" lastClr="000000">
                      <a:hueOff val="0"/>
                      <a:satOff val="0"/>
                      <a:lumOff val="0"/>
                      <a:alphaOff val="0"/>
                    </a:sysClr>
                  </a:solidFill>
                  <a:latin typeface="Calibri" panose="020F0502020204030204"/>
                  <a:ea typeface="+mn-ea"/>
                  <a:cs typeface="+mn-cs"/>
                </a:rPr>
                <a:t>2017-2018-2019-2020</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46" name="Straight Connector 45"/>
            <p:cNvSpPr/>
            <p:nvPr/>
          </p:nvSpPr>
          <p:spPr>
            <a:xfrm>
              <a:off x="5916956" y="4420109"/>
              <a:ext cx="0" cy="1120679"/>
            </a:xfrm>
            <a:prstGeom prst="line">
              <a:avLst/>
            </a:prstGeom>
            <a:noFill/>
            <a:ln w="12700" cap="flat" cmpd="sng" algn="ctr">
              <a:solidFill>
                <a:srgbClr val="009DD9">
                  <a:hueOff val="-502874"/>
                  <a:satOff val="-5795"/>
                  <a:lumOff val="1295"/>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7" name="Oval 46"/>
            <p:cNvSpPr/>
            <p:nvPr/>
          </p:nvSpPr>
          <p:spPr>
            <a:xfrm>
              <a:off x="5881519" y="4384671"/>
              <a:ext cx="70875" cy="70875"/>
            </a:xfrm>
            <a:prstGeom prst="ellipse">
              <a:avLst/>
            </a:prstGeom>
            <a:solidFill>
              <a:srgbClr val="009DD9">
                <a:hueOff val="-502874"/>
                <a:satOff val="-5795"/>
                <a:lumOff val="1295"/>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8" name="Teardrop 47"/>
            <p:cNvSpPr/>
            <p:nvPr/>
          </p:nvSpPr>
          <p:spPr>
            <a:xfrm rot="8100000">
              <a:off x="7211536" y="2963340"/>
              <a:ext cx="278424" cy="278424"/>
            </a:xfrm>
            <a:prstGeom prst="teardrop">
              <a:avLst>
                <a:gd name="adj" fmla="val 115000"/>
              </a:avLst>
            </a:prstGeom>
            <a:solidFill>
              <a:srgbClr val="009DD9">
                <a:hueOff val="-670499"/>
                <a:satOff val="-7726"/>
                <a:lumOff val="1727"/>
                <a:alphaOff val="0"/>
              </a:srgbClr>
            </a:solidFill>
            <a:ln w="15875" cap="flat" cmpd="sng" algn="ctr">
              <a:solidFill>
                <a:srgbClr val="009DD9">
                  <a:hueOff val="-670499"/>
                  <a:satOff val="-7726"/>
                  <a:lumOff val="1727"/>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9" name="Oval 48"/>
            <p:cNvSpPr/>
            <p:nvPr/>
          </p:nvSpPr>
          <p:spPr>
            <a:xfrm>
              <a:off x="7242466"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0" name="Freeform 49"/>
            <p:cNvSpPr/>
            <p:nvPr/>
          </p:nvSpPr>
          <p:spPr>
            <a:xfrm rot="10800000">
              <a:off x="7430659" y="3396710"/>
              <a:ext cx="2585017" cy="849072"/>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The complete PPP production cycle coincides with the </a:t>
              </a:r>
              <a:r>
                <a:rPr lang="en-US" sz="1200" dirty="0">
                  <a:solidFill>
                    <a:sysClr val="windowText" lastClr="000000">
                      <a:hueOff val="0"/>
                      <a:satOff val="0"/>
                      <a:lumOff val="0"/>
                      <a:alphaOff val="0"/>
                    </a:sysClr>
                  </a:solidFill>
                </a:rPr>
                <a:t>2021 ICP global cycle </a:t>
              </a:r>
              <a:r>
                <a:rPr lang="en-US" sz="1200" dirty="0">
                  <a:solidFill>
                    <a:sysClr val="windowText" lastClr="000000">
                      <a:hueOff val="0"/>
                      <a:satOff val="0"/>
                      <a:lumOff val="0"/>
                      <a:alphaOff val="0"/>
                    </a:sysClr>
                  </a:solidFill>
                  <a:latin typeface="Calibri" panose="020F0502020204030204"/>
                </a:rPr>
                <a:t>PPP calculation for the period</a:t>
              </a:r>
              <a:endParaRPr lang="ar-LB" sz="1200" dirty="0">
                <a:solidFill>
                  <a:sysClr val="windowText" lastClr="000000">
                    <a:hueOff val="0"/>
                    <a:satOff val="0"/>
                    <a:lumOff val="0"/>
                    <a:alphaOff val="0"/>
                  </a:sysClr>
                </a:solidFill>
                <a:latin typeface="Calibri" panose="020F0502020204030204"/>
              </a:endParaRPr>
            </a:p>
          </p:txBody>
        </p:sp>
        <p:sp>
          <p:nvSpPr>
            <p:cNvPr id="51" name="Freeform 50"/>
            <p:cNvSpPr/>
            <p:nvPr/>
          </p:nvSpPr>
          <p:spPr>
            <a:xfrm rot="10800000">
              <a:off x="7569016" y="2797394"/>
              <a:ext cx="1685589"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en-US" sz="1400" b="1" kern="1200" dirty="0">
                  <a:solidFill>
                    <a:sysClr val="windowText" lastClr="000000">
                      <a:hueOff val="0"/>
                      <a:satOff val="0"/>
                      <a:lumOff val="0"/>
                      <a:alphaOff val="0"/>
                    </a:sysClr>
                  </a:solidFill>
                  <a:latin typeface="Calibri" panose="020F0502020204030204"/>
                  <a:ea typeface="+mn-ea"/>
                  <a:cs typeface="+mn-cs"/>
                </a:rPr>
                <a:t>2021-2022-2023</a:t>
              </a:r>
            </a:p>
          </p:txBody>
        </p:sp>
        <p:sp>
          <p:nvSpPr>
            <p:cNvPr id="52" name="Straight Connector 51"/>
            <p:cNvSpPr/>
            <p:nvPr/>
          </p:nvSpPr>
          <p:spPr>
            <a:xfrm>
              <a:off x="7350748" y="3299429"/>
              <a:ext cx="0" cy="1120679"/>
            </a:xfrm>
            <a:prstGeom prst="line">
              <a:avLst/>
            </a:prstGeom>
            <a:noFill/>
            <a:ln w="12700" cap="flat" cmpd="sng" algn="ctr">
              <a:solidFill>
                <a:srgbClr val="009DD9">
                  <a:hueOff val="-670499"/>
                  <a:satOff val="-7726"/>
                  <a:lumOff val="1727"/>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3" name="Oval 52"/>
            <p:cNvSpPr/>
            <p:nvPr/>
          </p:nvSpPr>
          <p:spPr>
            <a:xfrm>
              <a:off x="7314619" y="4384671"/>
              <a:ext cx="70875" cy="70875"/>
            </a:xfrm>
            <a:prstGeom prst="ellipse">
              <a:avLst/>
            </a:prstGeom>
            <a:solidFill>
              <a:srgbClr val="009DD9">
                <a:hueOff val="-670499"/>
                <a:satOff val="-7726"/>
                <a:lumOff val="1727"/>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54" name="Teardrop 53"/>
            <p:cNvSpPr/>
            <p:nvPr/>
          </p:nvSpPr>
          <p:spPr>
            <a:xfrm rot="18900000">
              <a:off x="8645327" y="5598452"/>
              <a:ext cx="278424" cy="278424"/>
            </a:xfrm>
            <a:prstGeom prst="teardrop">
              <a:avLst>
                <a:gd name="adj" fmla="val 115000"/>
              </a:avLst>
            </a:prstGeom>
            <a:solidFill>
              <a:srgbClr val="009DD9">
                <a:hueOff val="-838123"/>
                <a:satOff val="-9658"/>
                <a:lumOff val="2159"/>
                <a:alphaOff val="0"/>
              </a:srgbClr>
            </a:solidFill>
            <a:ln w="15875" cap="flat" cmpd="sng" algn="ctr">
              <a:solidFill>
                <a:srgbClr val="009DD9">
                  <a:hueOff val="-838123"/>
                  <a:satOff val="-9658"/>
                  <a:lumOff val="2159"/>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55" name="Oval 54"/>
            <p:cNvSpPr/>
            <p:nvPr/>
          </p:nvSpPr>
          <p:spPr>
            <a:xfrm>
              <a:off x="8676258"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6" name="Rectangle 55"/>
            <p:cNvSpPr/>
            <p:nvPr/>
          </p:nvSpPr>
          <p:spPr>
            <a:xfrm>
              <a:off x="8981416" y="4420109"/>
              <a:ext cx="2388509" cy="1120679"/>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7" name="Freeform 56"/>
            <p:cNvSpPr/>
            <p:nvPr/>
          </p:nvSpPr>
          <p:spPr>
            <a:xfrm rot="10800000">
              <a:off x="9061824" y="5432506"/>
              <a:ext cx="2388509"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a:lnSpc>
                  <a:spcPct val="90000"/>
                </a:lnSpc>
                <a:spcBef>
                  <a:spcPct val="0"/>
                </a:spcBef>
                <a:spcAft>
                  <a:spcPct val="35000"/>
                </a:spcAft>
                <a:defRPr b="1"/>
              </a:pPr>
              <a:endParaRPr lang="ar-LB" sz="1400" dirty="0">
                <a:solidFill>
                  <a:sysClr val="windowText" lastClr="000000">
                    <a:hueOff val="0"/>
                    <a:satOff val="0"/>
                    <a:lumOff val="0"/>
                    <a:alphaOff val="0"/>
                  </a:sysClr>
                </a:solidFill>
                <a:latin typeface="Calibri" panose="020F0502020204030204"/>
              </a:endParaRPr>
            </a:p>
          </p:txBody>
        </p:sp>
        <p:sp>
          <p:nvSpPr>
            <p:cNvPr id="58" name="Straight Connector 57"/>
            <p:cNvSpPr/>
            <p:nvPr/>
          </p:nvSpPr>
          <p:spPr>
            <a:xfrm>
              <a:off x="8784540" y="4420109"/>
              <a:ext cx="0" cy="1120679"/>
            </a:xfrm>
            <a:prstGeom prst="line">
              <a:avLst/>
            </a:prstGeom>
            <a:noFill/>
            <a:ln w="12700" cap="flat" cmpd="sng" algn="ctr">
              <a:solidFill>
                <a:srgbClr val="009DD9">
                  <a:hueOff val="-838123"/>
                  <a:satOff val="-9658"/>
                  <a:lumOff val="2159"/>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9" name="Oval 58"/>
            <p:cNvSpPr/>
            <p:nvPr/>
          </p:nvSpPr>
          <p:spPr>
            <a:xfrm>
              <a:off x="8748411" y="4384671"/>
              <a:ext cx="70875" cy="70875"/>
            </a:xfrm>
            <a:prstGeom prst="ellipse">
              <a:avLst/>
            </a:prstGeom>
            <a:solidFill>
              <a:srgbClr val="009DD9">
                <a:hueOff val="-838123"/>
                <a:satOff val="-9658"/>
                <a:lumOff val="2159"/>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grpSp>
      <p:sp>
        <p:nvSpPr>
          <p:cNvPr id="2" name="Rectangle 1">
            <a:extLst>
              <a:ext uri="{FF2B5EF4-FFF2-40B4-BE49-F238E27FC236}">
                <a16:creationId xmlns:a16="http://schemas.microsoft.com/office/drawing/2014/main" id="{44B902D5-134C-C330-654C-660C78C3124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Content Placeholder 2">
            <a:extLst>
              <a:ext uri="{FF2B5EF4-FFF2-40B4-BE49-F238E27FC236}">
                <a16:creationId xmlns:a16="http://schemas.microsoft.com/office/drawing/2014/main" id="{C6943266-2781-0CAA-B6D4-44DD87F864B5}"/>
              </a:ext>
            </a:extLst>
          </p:cNvPr>
          <p:cNvSpPr>
            <a:spLocks noGrp="1"/>
          </p:cNvSpPr>
          <p:nvPr>
            <p:ph idx="1"/>
          </p:nvPr>
        </p:nvSpPr>
        <p:spPr>
          <a:xfrm>
            <a:off x="73315" y="5947829"/>
            <a:ext cx="11917098" cy="910171"/>
          </a:xfrm>
        </p:spPr>
        <p:txBody>
          <a:bodyPr>
            <a:noAutofit/>
          </a:bodyPr>
          <a:lstStyle/>
          <a:p>
            <a:pPr marL="0" marR="0" indent="0" algn="l">
              <a:lnSpc>
                <a:spcPct val="150000"/>
              </a:lnSpc>
              <a:spcBef>
                <a:spcPts val="0"/>
              </a:spcBef>
              <a:spcAft>
                <a:spcPts val="0"/>
              </a:spcAft>
              <a:buNone/>
            </a:pPr>
            <a:r>
              <a:rPr lang="en-US" sz="2000" dirty="0">
                <a:solidFill>
                  <a:schemeClr val="accent1"/>
                </a:solidFill>
                <a:ea typeface="Times New Roman" panose="02020603050405020304" pitchFamily="18" charset="0"/>
                <a:cs typeface="Traditional Arabic" panose="02020603050405020304" pitchFamily="18" charset="-78"/>
              </a:rPr>
              <a:t>Regional Price Statistics Meeting: Impact of price changes on social and economic indicators. (November postponed till 6-7 December 2023)</a:t>
            </a:r>
          </a:p>
          <a:p>
            <a:pPr marL="0" marR="0" indent="0" algn="l">
              <a:lnSpc>
                <a:spcPct val="150000"/>
              </a:lnSpc>
              <a:spcBef>
                <a:spcPts val="0"/>
              </a:spcBef>
              <a:spcAft>
                <a:spcPts val="0"/>
              </a:spcAft>
              <a:buNone/>
            </a:pPr>
            <a:endParaRPr lang="en-US" sz="2000" dirty="0">
              <a:solidFill>
                <a:schemeClr val="accent1"/>
              </a:solidFill>
              <a:ea typeface="Times New Roman" panose="02020603050405020304" pitchFamily="18" charset="0"/>
              <a:cs typeface="Traditional Arabic" panose="02020603050405020304" pitchFamily="18" charset="-78"/>
            </a:endParaRPr>
          </a:p>
          <a:p>
            <a:pPr marL="0" marR="0" algn="l">
              <a:lnSpc>
                <a:spcPct val="150000"/>
              </a:lnSpc>
              <a:spcBef>
                <a:spcPts val="0"/>
              </a:spcBef>
              <a:spcAft>
                <a:spcPts val="0"/>
              </a:spcAft>
            </a:pPr>
            <a:endParaRPr lang="en-US" sz="2000" dirty="0">
              <a:solidFill>
                <a:schemeClr val="accent1"/>
              </a:solidFill>
              <a:ea typeface="Times New Roman" panose="02020603050405020304" pitchFamily="18" charset="0"/>
              <a:cs typeface="+mj-cs"/>
            </a:endParaRPr>
          </a:p>
          <a:p>
            <a:pPr marL="0" marR="0" algn="l">
              <a:lnSpc>
                <a:spcPct val="150000"/>
              </a:lnSpc>
              <a:spcBef>
                <a:spcPts val="0"/>
              </a:spcBef>
              <a:spcAft>
                <a:spcPts val="0"/>
              </a:spcAft>
            </a:pPr>
            <a:endParaRPr lang="en-US" sz="2000" dirty="0">
              <a:cs typeface="+mj-cs"/>
            </a:endParaRPr>
          </a:p>
        </p:txBody>
      </p:sp>
      <p:sp>
        <p:nvSpPr>
          <p:cNvPr id="26" name="Title 1">
            <a:extLst>
              <a:ext uri="{FF2B5EF4-FFF2-40B4-BE49-F238E27FC236}">
                <a16:creationId xmlns:a16="http://schemas.microsoft.com/office/drawing/2014/main" id="{52EFD498-A70F-810B-E834-E1D57D5CA348}"/>
              </a:ext>
            </a:extLst>
          </p:cNvPr>
          <p:cNvSpPr txBox="1">
            <a:spLocks/>
          </p:cNvSpPr>
          <p:nvPr/>
        </p:nvSpPr>
        <p:spPr>
          <a:xfrm>
            <a:off x="838199" y="473346"/>
            <a:ext cx="10715847" cy="5450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Calibri Light" panose="020F0302020204030204" pitchFamily="34" charset="0"/>
              </a:rPr>
              <a:t>III- Work on Price Statistics </a:t>
            </a:r>
          </a:p>
        </p:txBody>
      </p:sp>
      <p:sp>
        <p:nvSpPr>
          <p:cNvPr id="28" name="TextBox 27">
            <a:extLst>
              <a:ext uri="{FF2B5EF4-FFF2-40B4-BE49-F238E27FC236}">
                <a16:creationId xmlns:a16="http://schemas.microsoft.com/office/drawing/2014/main" id="{32D3A5C6-6D7F-0FDE-C535-9DBF826C2F4F}"/>
              </a:ext>
            </a:extLst>
          </p:cNvPr>
          <p:cNvSpPr txBox="1"/>
          <p:nvPr/>
        </p:nvSpPr>
        <p:spPr>
          <a:xfrm>
            <a:off x="859111" y="1069800"/>
            <a:ext cx="10715847" cy="677108"/>
          </a:xfrm>
          <a:prstGeom prst="rect">
            <a:avLst/>
          </a:prstGeom>
          <a:noFill/>
        </p:spPr>
        <p:txBody>
          <a:bodyPr wrap="square">
            <a:spAutoFit/>
          </a:bodyPr>
          <a:lstStyle/>
          <a:p>
            <a:pPr algn="ctr"/>
            <a:r>
              <a:rPr lang="en-US" sz="2000" dirty="0">
                <a:solidFill>
                  <a:srgbClr val="0070C0"/>
                </a:solidFill>
              </a:rPr>
              <a:t>Purchasing power parity estimates  PPPs</a:t>
            </a:r>
          </a:p>
          <a:p>
            <a:pPr algn="ctr"/>
            <a:r>
              <a:rPr lang="en-US" sz="1800" dirty="0">
                <a:solidFill>
                  <a:srgbClr val="0070C0"/>
                </a:solidFill>
                <a:latin typeface="Calibri" panose="020F0502020204030204"/>
              </a:rPr>
              <a:t>Constructing an annual long time series</a:t>
            </a:r>
            <a:endParaRPr lang="en-US" dirty="0"/>
          </a:p>
        </p:txBody>
      </p:sp>
    </p:spTree>
    <p:extLst>
      <p:ext uri="{BB962C8B-B14F-4D97-AF65-F5344CB8AC3E}">
        <p14:creationId xmlns:p14="http://schemas.microsoft.com/office/powerpoint/2010/main" val="68621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F61A59ED-5373-4286-A744-0D42CDCD4052}"/>
              </a:ext>
            </a:extLst>
          </p:cNvPr>
          <p:cNvGraphicFramePr>
            <a:graphicFrameLocks/>
          </p:cNvGraphicFramePr>
          <p:nvPr>
            <p:extLst>
              <p:ext uri="{D42A27DB-BD31-4B8C-83A1-F6EECF244321}">
                <p14:modId xmlns:p14="http://schemas.microsoft.com/office/powerpoint/2010/main" val="785969320"/>
              </p:ext>
            </p:extLst>
          </p:nvPr>
        </p:nvGraphicFramePr>
        <p:xfrm>
          <a:off x="-1026706" y="1962012"/>
          <a:ext cx="6557484" cy="413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1633600A-8B18-C3B5-C132-5C264527616D}"/>
              </a:ext>
            </a:extLst>
          </p:cNvPr>
          <p:cNvCxnSpPr>
            <a:cxnSpLocks/>
          </p:cNvCxnSpPr>
          <p:nvPr/>
        </p:nvCxnSpPr>
        <p:spPr>
          <a:xfrm flipV="1">
            <a:off x="9464093" y="2831626"/>
            <a:ext cx="0" cy="2438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091C17F1-BD9A-21C5-204D-9FAA5B97CD3B}"/>
              </a:ext>
            </a:extLst>
          </p:cNvPr>
          <p:cNvSpPr>
            <a:spLocks noGrp="1"/>
          </p:cNvSpPr>
          <p:nvPr>
            <p:ph type="subTitle" idx="12"/>
          </p:nvPr>
        </p:nvSpPr>
        <p:spPr>
          <a:xfrm>
            <a:off x="449026" y="456452"/>
            <a:ext cx="11053314" cy="457201"/>
          </a:xfrm>
        </p:spPr>
        <p:txBody>
          <a:bodyPr/>
          <a:lstStyle/>
          <a:p>
            <a:r>
              <a:rPr lang="en-US" dirty="0">
                <a:solidFill>
                  <a:srgbClr val="0070C0"/>
                </a:solidFill>
                <a:latin typeface="Calibri" panose="020F0502020204030204"/>
              </a:rPr>
              <a:t>New Regional Products on Price Statistics</a:t>
            </a:r>
            <a:endParaRPr lang="ar-LB" dirty="0">
              <a:solidFill>
                <a:srgbClr val="0070C0"/>
              </a:solidFill>
              <a:latin typeface="Calibri" panose="020F0502020204030204"/>
            </a:endParaRPr>
          </a:p>
          <a:p>
            <a:endParaRPr lang="en-US" dirty="0"/>
          </a:p>
        </p:txBody>
      </p:sp>
      <p:sp>
        <p:nvSpPr>
          <p:cNvPr id="7" name="TextBox 6">
            <a:extLst>
              <a:ext uri="{FF2B5EF4-FFF2-40B4-BE49-F238E27FC236}">
                <a16:creationId xmlns:a16="http://schemas.microsoft.com/office/drawing/2014/main" id="{D75FACF6-A88E-F7FF-6495-9F8A50F30173}"/>
              </a:ext>
            </a:extLst>
          </p:cNvPr>
          <p:cNvSpPr txBox="1"/>
          <p:nvPr/>
        </p:nvSpPr>
        <p:spPr>
          <a:xfrm>
            <a:off x="6591710" y="1218953"/>
            <a:ext cx="4279385" cy="369332"/>
          </a:xfrm>
          <a:prstGeom prst="rect">
            <a:avLst/>
          </a:prstGeom>
          <a:noFill/>
        </p:spPr>
        <p:txBody>
          <a:bodyPr wrap="square">
            <a:spAutoFit/>
          </a:bodyPr>
          <a:lstStyle/>
          <a:p>
            <a:pPr algn="l">
              <a:lnSpc>
                <a:spcPct val="90000"/>
              </a:lnSpc>
              <a:spcBef>
                <a:spcPts val="1200"/>
              </a:spcBef>
              <a:spcAft>
                <a:spcPts val="200"/>
              </a:spcAft>
              <a:buClr>
                <a:srgbClr val="0F6FC6"/>
              </a:buClr>
              <a:buSzPct val="100000"/>
            </a:pPr>
            <a:r>
              <a:rPr lang="en-US" sz="2000" dirty="0">
                <a:solidFill>
                  <a:srgbClr val="0070C0"/>
                </a:solidFill>
                <a:latin typeface="Calibri" panose="020F0502020204030204"/>
              </a:rPr>
              <a:t>Improving the consumer price index</a:t>
            </a:r>
          </a:p>
        </p:txBody>
      </p:sp>
      <p:grpSp>
        <p:nvGrpSpPr>
          <p:cNvPr id="9" name="Group 8">
            <a:extLst>
              <a:ext uri="{FF2B5EF4-FFF2-40B4-BE49-F238E27FC236}">
                <a16:creationId xmlns:a16="http://schemas.microsoft.com/office/drawing/2014/main" id="{7B328117-D377-2B8A-BFB4-85145FCDCF4F}"/>
              </a:ext>
            </a:extLst>
          </p:cNvPr>
          <p:cNvGrpSpPr/>
          <p:nvPr/>
        </p:nvGrpSpPr>
        <p:grpSpPr>
          <a:xfrm>
            <a:off x="7076766" y="1717755"/>
            <a:ext cx="3101159" cy="1560466"/>
            <a:chOff x="8904439" y="2094106"/>
            <a:chExt cx="3101159" cy="1560466"/>
          </a:xfrm>
        </p:grpSpPr>
        <p:sp>
          <p:nvSpPr>
            <p:cNvPr id="11" name="Freeform: Shape 15">
              <a:extLst>
                <a:ext uri="{FF2B5EF4-FFF2-40B4-BE49-F238E27FC236}">
                  <a16:creationId xmlns:a16="http://schemas.microsoft.com/office/drawing/2014/main" id="{555F7019-20B9-A0A5-2C65-5A754F2E4323}"/>
                </a:ext>
              </a:extLst>
            </p:cNvPr>
            <p:cNvSpPr/>
            <p:nvPr/>
          </p:nvSpPr>
          <p:spPr>
            <a:xfrm>
              <a:off x="8904439" y="2121030"/>
              <a:ext cx="1763447" cy="1533542"/>
            </a:xfrm>
            <a:custGeom>
              <a:avLst/>
              <a:gdLst>
                <a:gd name="connsiteX0" fmla="*/ 0 w 1473896"/>
                <a:gd name="connsiteY0" fmla="*/ 736948 h 1473896"/>
                <a:gd name="connsiteX1" fmla="*/ 736948 w 1473896"/>
                <a:gd name="connsiteY1" fmla="*/ 0 h 1473896"/>
                <a:gd name="connsiteX2" fmla="*/ 1473896 w 1473896"/>
                <a:gd name="connsiteY2" fmla="*/ 736948 h 1473896"/>
                <a:gd name="connsiteX3" fmla="*/ 736948 w 1473896"/>
                <a:gd name="connsiteY3" fmla="*/ 1473896 h 1473896"/>
                <a:gd name="connsiteX4" fmla="*/ 0 w 1473896"/>
                <a:gd name="connsiteY4" fmla="*/ 736948 h 147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896" h="1473896">
                  <a:moveTo>
                    <a:pt x="0" y="736948"/>
                  </a:moveTo>
                  <a:cubicBezTo>
                    <a:pt x="0" y="329943"/>
                    <a:pt x="329943" y="0"/>
                    <a:pt x="736948" y="0"/>
                  </a:cubicBezTo>
                  <a:cubicBezTo>
                    <a:pt x="1143953" y="0"/>
                    <a:pt x="1473896" y="329943"/>
                    <a:pt x="1473896" y="736948"/>
                  </a:cubicBezTo>
                  <a:cubicBezTo>
                    <a:pt x="1473896" y="1143953"/>
                    <a:pt x="1143953" y="1473896"/>
                    <a:pt x="736948" y="1473896"/>
                  </a:cubicBezTo>
                  <a:cubicBezTo>
                    <a:pt x="329943" y="1473896"/>
                    <a:pt x="0" y="1143953"/>
                    <a:pt x="0" y="736948"/>
                  </a:cubicBezTo>
                  <a:close/>
                </a:path>
              </a:pathLst>
            </a:custGeom>
            <a:solidFill>
              <a:srgbClr val="0F6FC6">
                <a:alpha val="50000"/>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205814" tIns="173805" rIns="418269" bIns="173803"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r>
                <a:rPr kumimoji="0" lang="en-US" sz="5100" b="0" i="0" u="none" strike="noStrike" kern="0" cap="none" spc="0" normalizeH="0" baseline="0" noProof="0" dirty="0">
                  <a:ln>
                    <a:noFill/>
                  </a:ln>
                  <a:solidFill>
                    <a:srgbClr val="17406D"/>
                  </a:solidFill>
                  <a:effectLst/>
                  <a:uLnTx/>
                  <a:uFillTx/>
                  <a:latin typeface="Calibri" panose="020F0502020204030204"/>
                  <a:ea typeface="+mn-ea"/>
                  <a:cs typeface="+mn-cs"/>
                </a:rPr>
                <a:t>CPI</a:t>
              </a:r>
            </a:p>
          </p:txBody>
        </p:sp>
        <p:sp>
          <p:nvSpPr>
            <p:cNvPr id="13" name="Freeform: Shape 16">
              <a:extLst>
                <a:ext uri="{FF2B5EF4-FFF2-40B4-BE49-F238E27FC236}">
                  <a16:creationId xmlns:a16="http://schemas.microsoft.com/office/drawing/2014/main" id="{2BAC5D19-8A16-CD04-457C-D67122504C41}"/>
                </a:ext>
              </a:extLst>
            </p:cNvPr>
            <p:cNvSpPr/>
            <p:nvPr/>
          </p:nvSpPr>
          <p:spPr>
            <a:xfrm>
              <a:off x="10242151" y="2094106"/>
              <a:ext cx="1763447" cy="1533542"/>
            </a:xfrm>
            <a:custGeom>
              <a:avLst/>
              <a:gdLst>
                <a:gd name="connsiteX0" fmla="*/ 0 w 1473896"/>
                <a:gd name="connsiteY0" fmla="*/ 736948 h 1473896"/>
                <a:gd name="connsiteX1" fmla="*/ 736948 w 1473896"/>
                <a:gd name="connsiteY1" fmla="*/ 0 h 1473896"/>
                <a:gd name="connsiteX2" fmla="*/ 1473896 w 1473896"/>
                <a:gd name="connsiteY2" fmla="*/ 736948 h 1473896"/>
                <a:gd name="connsiteX3" fmla="*/ 736948 w 1473896"/>
                <a:gd name="connsiteY3" fmla="*/ 1473896 h 1473896"/>
                <a:gd name="connsiteX4" fmla="*/ 0 w 1473896"/>
                <a:gd name="connsiteY4" fmla="*/ 736948 h 147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896" h="1473896">
                  <a:moveTo>
                    <a:pt x="0" y="736948"/>
                  </a:moveTo>
                  <a:cubicBezTo>
                    <a:pt x="0" y="329943"/>
                    <a:pt x="329943" y="0"/>
                    <a:pt x="736948" y="0"/>
                  </a:cubicBezTo>
                  <a:cubicBezTo>
                    <a:pt x="1143953" y="0"/>
                    <a:pt x="1473896" y="329943"/>
                    <a:pt x="1473896" y="736948"/>
                  </a:cubicBezTo>
                  <a:cubicBezTo>
                    <a:pt x="1473896" y="1143953"/>
                    <a:pt x="1143953" y="1473896"/>
                    <a:pt x="736948" y="1473896"/>
                  </a:cubicBezTo>
                  <a:cubicBezTo>
                    <a:pt x="329943" y="1473896"/>
                    <a:pt x="0" y="1143953"/>
                    <a:pt x="0" y="736948"/>
                  </a:cubicBezTo>
                  <a:close/>
                </a:path>
              </a:pathLst>
            </a:custGeom>
            <a:solidFill>
              <a:srgbClr val="0BD0D9">
                <a:alpha val="50000"/>
              </a:srgbClr>
            </a:solidFill>
            <a:ln w="15875" cap="flat" cmpd="sng" algn="ctr">
              <a:solidFill>
                <a:sysClr val="window" lastClr="FFFFFF">
                  <a:hueOff val="0"/>
                  <a:satOff val="0"/>
                  <a:lumOff val="0"/>
                  <a:alphaOff val="0"/>
                </a:sysClr>
              </a:solidFill>
              <a:prstDash val="solid"/>
            </a:ln>
            <a:effectLst/>
          </p:spPr>
          <p:txBody>
            <a:bodyPr spcFirstLastPara="0" vert="horz" wrap="square" lIns="418267" tIns="173804" rIns="205816" bIns="173804"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r>
                <a:rPr kumimoji="0" lang="en-US" sz="5100" b="0" i="0" u="none" strike="noStrike" kern="0" cap="none" spc="0" normalizeH="0" baseline="0" noProof="0" dirty="0">
                  <a:ln>
                    <a:noFill/>
                  </a:ln>
                  <a:solidFill>
                    <a:prstClr val="black"/>
                  </a:solidFill>
                  <a:effectLst/>
                  <a:uLnTx/>
                  <a:uFillTx/>
                  <a:latin typeface="Calibri" panose="020F0502020204030204"/>
                  <a:ea typeface="+mn-ea"/>
                  <a:cs typeface="+mn-cs"/>
                </a:rPr>
                <a:t>ICP</a:t>
              </a:r>
            </a:p>
          </p:txBody>
        </p:sp>
      </p:grpSp>
      <p:sp>
        <p:nvSpPr>
          <p:cNvPr id="26" name="TextBox 25">
            <a:extLst>
              <a:ext uri="{FF2B5EF4-FFF2-40B4-BE49-F238E27FC236}">
                <a16:creationId xmlns:a16="http://schemas.microsoft.com/office/drawing/2014/main" id="{D34844AD-1A6C-47CD-0C75-2183C4C63FB0}"/>
              </a:ext>
            </a:extLst>
          </p:cNvPr>
          <p:cNvSpPr txBox="1"/>
          <p:nvPr/>
        </p:nvSpPr>
        <p:spPr>
          <a:xfrm>
            <a:off x="126117" y="1230962"/>
            <a:ext cx="4584460" cy="369332"/>
          </a:xfrm>
          <a:prstGeom prst="rect">
            <a:avLst/>
          </a:prstGeom>
          <a:noFill/>
        </p:spPr>
        <p:txBody>
          <a:bodyPr wrap="none" rtlCol="0">
            <a:spAutoFit/>
          </a:bodyPr>
          <a:lstStyle/>
          <a:p>
            <a:r>
              <a:rPr lang="en-US" dirty="0">
                <a:solidFill>
                  <a:schemeClr val="accent1"/>
                </a:solidFill>
              </a:rPr>
              <a:t>HARMONIZED CONSUMER PRICE INDEX  (HCPI)</a:t>
            </a:r>
          </a:p>
        </p:txBody>
      </p:sp>
      <p:sp>
        <p:nvSpPr>
          <p:cNvPr id="29" name="TextBox 28">
            <a:extLst>
              <a:ext uri="{FF2B5EF4-FFF2-40B4-BE49-F238E27FC236}">
                <a16:creationId xmlns:a16="http://schemas.microsoft.com/office/drawing/2014/main" id="{F0BB14D0-87A0-1052-F3DA-0B9D91FCA60D}"/>
              </a:ext>
            </a:extLst>
          </p:cNvPr>
          <p:cNvSpPr txBox="1"/>
          <p:nvPr/>
        </p:nvSpPr>
        <p:spPr>
          <a:xfrm>
            <a:off x="5305930" y="3251297"/>
            <a:ext cx="6309118" cy="3416320"/>
          </a:xfrm>
          <a:prstGeom prst="rect">
            <a:avLst/>
          </a:prstGeom>
          <a:noFill/>
        </p:spPr>
        <p:txBody>
          <a:bodyPr wrap="square" rtlCol="0">
            <a:spAutoFit/>
          </a:bodyPr>
          <a:lstStyle/>
          <a:p>
            <a:r>
              <a:rPr lang="en-US" dirty="0"/>
              <a:t>Double integration process to increase the overlap between the regional list of household consumption items and the national CPI item lists.</a:t>
            </a:r>
          </a:p>
          <a:p>
            <a:endParaRPr lang="en-US" dirty="0"/>
          </a:p>
          <a:p>
            <a:r>
              <a:rPr lang="en-US" dirty="0"/>
              <a:t>Improving the national CPI, increasing the description of items by adding items extracted from the regional ICP list</a:t>
            </a:r>
          </a:p>
          <a:p>
            <a:endParaRPr lang="en-US" dirty="0"/>
          </a:p>
          <a:p>
            <a:r>
              <a:rPr lang="en-US" dirty="0"/>
              <a:t>Strengthening the national data refinement process by adopting ICP data processing methods and tools</a:t>
            </a:r>
          </a:p>
          <a:p>
            <a:endParaRPr lang="en-US" dirty="0"/>
          </a:p>
          <a:p>
            <a:r>
              <a:rPr lang="en-US" dirty="0"/>
              <a:t>Regional ICP list becomes more representative of the Arab region by including items extracted from the national CPI regulations.</a:t>
            </a:r>
          </a:p>
        </p:txBody>
      </p:sp>
    </p:spTree>
    <p:extLst>
      <p:ext uri="{BB962C8B-B14F-4D97-AF65-F5344CB8AC3E}">
        <p14:creationId xmlns:p14="http://schemas.microsoft.com/office/powerpoint/2010/main" val="301589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E234F1-204F-B0FB-52A3-31DC8828F04A}"/>
              </a:ext>
            </a:extLst>
          </p:cNvPr>
          <p:cNvSpPr>
            <a:spLocks noGrp="1"/>
          </p:cNvSpPr>
          <p:nvPr>
            <p:ph type="subTitle" idx="12"/>
          </p:nvPr>
        </p:nvSpPr>
        <p:spPr/>
        <p:txBody>
          <a:bodyPr/>
          <a:lstStyle/>
          <a:p>
            <a:r>
              <a:rPr lang="en-US" dirty="0">
                <a:solidFill>
                  <a:srgbClr val="0070C0"/>
                </a:solidFill>
              </a:rPr>
              <a:t>Big Data Task Teams in Economic Statistics </a:t>
            </a:r>
          </a:p>
          <a:p>
            <a:endParaRPr lang="en-US" dirty="0"/>
          </a:p>
        </p:txBody>
      </p:sp>
      <p:sp>
        <p:nvSpPr>
          <p:cNvPr id="6" name="TextBox 5">
            <a:extLst>
              <a:ext uri="{FF2B5EF4-FFF2-40B4-BE49-F238E27FC236}">
                <a16:creationId xmlns:a16="http://schemas.microsoft.com/office/drawing/2014/main" id="{7025A85F-27C2-BC1F-745D-73447CE38D93}"/>
              </a:ext>
            </a:extLst>
          </p:cNvPr>
          <p:cNvSpPr txBox="1"/>
          <p:nvPr/>
        </p:nvSpPr>
        <p:spPr>
          <a:xfrm>
            <a:off x="3179345" y="1307250"/>
            <a:ext cx="6093994" cy="369332"/>
          </a:xfrm>
          <a:prstGeom prst="rect">
            <a:avLst/>
          </a:prstGeom>
          <a:noFill/>
        </p:spPr>
        <p:txBody>
          <a:bodyPr wrap="square">
            <a:spAutoFit/>
          </a:bodyPr>
          <a:lstStyle/>
          <a:p>
            <a:r>
              <a:rPr lang="en-US" dirty="0"/>
              <a:t>https://unstats.un.org/bigdata/task-teams/index.cshtml</a:t>
            </a:r>
          </a:p>
        </p:txBody>
      </p:sp>
      <p:sp>
        <p:nvSpPr>
          <p:cNvPr id="8" name="TextBox 7">
            <a:extLst>
              <a:ext uri="{FF2B5EF4-FFF2-40B4-BE49-F238E27FC236}">
                <a16:creationId xmlns:a16="http://schemas.microsoft.com/office/drawing/2014/main" id="{BAAD2694-C516-F197-3F77-21879984B512}"/>
              </a:ext>
            </a:extLst>
          </p:cNvPr>
          <p:cNvSpPr txBox="1"/>
          <p:nvPr/>
        </p:nvSpPr>
        <p:spPr>
          <a:xfrm>
            <a:off x="1675396" y="1986898"/>
            <a:ext cx="9742572" cy="3416320"/>
          </a:xfrm>
          <a:prstGeom prst="rect">
            <a:avLst/>
          </a:prstGeom>
          <a:noFill/>
        </p:spPr>
        <p:txBody>
          <a:bodyPr wrap="square">
            <a:spAutoFit/>
          </a:bodyPr>
          <a:lstStyle/>
          <a:p>
            <a:r>
              <a:rPr lang="en-US" b="0" i="0" dirty="0">
                <a:solidFill>
                  <a:srgbClr val="555555"/>
                </a:solidFill>
                <a:effectLst/>
                <a:latin typeface="Open Sans" panose="020B0606030504020204" pitchFamily="34" charset="0"/>
              </a:rPr>
              <a:t>ESCWA member of Task teams and use cases in the following: </a:t>
            </a:r>
          </a:p>
          <a:p>
            <a:endParaRPr lang="en-US" dirty="0">
              <a:solidFill>
                <a:srgbClr val="555555"/>
              </a:solidFill>
              <a:latin typeface="Open Sans" panose="020B0606030504020204" pitchFamily="34" charset="0"/>
            </a:endParaRPr>
          </a:p>
          <a:p>
            <a:r>
              <a:rPr lang="en-US" b="0" i="0" dirty="0">
                <a:solidFill>
                  <a:srgbClr val="555555"/>
                </a:solidFill>
                <a:effectLst/>
                <a:latin typeface="Open Sans" panose="020B0606030504020204" pitchFamily="34" charset="0"/>
              </a:rPr>
              <a:t>AIS data:  analyses the usage of data coming from the Automatic Identification System (AIS) </a:t>
            </a:r>
            <a:r>
              <a:rPr lang="en-US" dirty="0">
                <a:solidFill>
                  <a:srgbClr val="555555"/>
                </a:solidFill>
                <a:latin typeface="Open Sans" panose="020B0606030504020204" pitchFamily="34" charset="0"/>
              </a:rPr>
              <a:t>: Use Case on Marine </a:t>
            </a:r>
            <a:r>
              <a:rPr lang="en-US" b="0" i="0" dirty="0">
                <a:solidFill>
                  <a:srgbClr val="555555"/>
                </a:solidFill>
                <a:effectLst/>
                <a:latin typeface="Open Sans" panose="020B0606030504020204" pitchFamily="34" charset="0"/>
              </a:rPr>
              <a:t>Shipping Dynamics in Mediterranean Sea after Ukraine War </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Mobile Phone Data: Mobile Records for Refugees Mobility in Lebanon and Jordan </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Scanner Data: for Prices</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Earth Observation: SDGs, Disasters Monitoring, and Damage Assessment</a:t>
            </a:r>
          </a:p>
          <a:p>
            <a:endParaRPr lang="en-US" dirty="0">
              <a:solidFill>
                <a:srgbClr val="555555"/>
              </a:solidFill>
              <a:latin typeface="Open Sans" panose="020B0606030504020204" pitchFamily="34" charset="0"/>
            </a:endParaRPr>
          </a:p>
          <a:p>
            <a:endParaRPr lang="en-US" dirty="0"/>
          </a:p>
        </p:txBody>
      </p:sp>
    </p:spTree>
    <p:extLst>
      <p:ext uri="{BB962C8B-B14F-4D97-AF65-F5344CB8AC3E}">
        <p14:creationId xmlns:p14="http://schemas.microsoft.com/office/powerpoint/2010/main" val="376600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AF581F4-EEFD-FDF1-ECD5-1E2C34E34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774" y="754851"/>
            <a:ext cx="2362466" cy="853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7AB6B7-984B-43E6-2488-1272E5169E9F}"/>
              </a:ext>
            </a:extLst>
          </p:cNvPr>
          <p:cNvPicPr>
            <a:picLocks noChangeAspect="1"/>
          </p:cNvPicPr>
          <p:nvPr/>
        </p:nvPicPr>
        <p:blipFill>
          <a:blip r:embed="rId3"/>
          <a:stretch>
            <a:fillRect/>
          </a:stretch>
        </p:blipFill>
        <p:spPr>
          <a:xfrm>
            <a:off x="144760" y="754851"/>
            <a:ext cx="7345679" cy="1995864"/>
          </a:xfrm>
          <a:prstGeom prst="rect">
            <a:avLst/>
          </a:prstGeom>
        </p:spPr>
      </p:pic>
      <p:sp>
        <p:nvSpPr>
          <p:cNvPr id="9" name="TextBox 8">
            <a:extLst>
              <a:ext uri="{FF2B5EF4-FFF2-40B4-BE49-F238E27FC236}">
                <a16:creationId xmlns:a16="http://schemas.microsoft.com/office/drawing/2014/main" id="{ACB9165D-1C89-9ECB-020D-385D8A5E260B}"/>
              </a:ext>
            </a:extLst>
          </p:cNvPr>
          <p:cNvSpPr txBox="1"/>
          <p:nvPr/>
        </p:nvSpPr>
        <p:spPr>
          <a:xfrm>
            <a:off x="7674359" y="5517244"/>
            <a:ext cx="4606131" cy="738664"/>
          </a:xfrm>
          <a:prstGeom prst="rect">
            <a:avLst/>
          </a:prstGeom>
          <a:noFill/>
        </p:spPr>
        <p:txBody>
          <a:bodyPr wrap="square">
            <a:spAutoFit/>
          </a:bodyPr>
          <a:lstStyle/>
          <a:p>
            <a:r>
              <a:rPr lang="en-US" sz="1400" dirty="0">
                <a:hlinkClick r:id="rId4"/>
              </a:rPr>
              <a:t>https://unctad.org/project/quantifying-south-south-cooperation-mobilize-funds-sustainable-development-goals</a:t>
            </a:r>
            <a:endParaRPr lang="en-US" sz="1400" dirty="0"/>
          </a:p>
          <a:p>
            <a:endParaRPr lang="en-US" sz="1400" dirty="0"/>
          </a:p>
        </p:txBody>
      </p:sp>
      <p:pic>
        <p:nvPicPr>
          <p:cNvPr id="11" name="Picture 10">
            <a:extLst>
              <a:ext uri="{FF2B5EF4-FFF2-40B4-BE49-F238E27FC236}">
                <a16:creationId xmlns:a16="http://schemas.microsoft.com/office/drawing/2014/main" id="{CB1EC29C-C77F-3B59-E5CC-66B6C4611EE9}"/>
              </a:ext>
            </a:extLst>
          </p:cNvPr>
          <p:cNvPicPr>
            <a:picLocks noChangeAspect="1"/>
          </p:cNvPicPr>
          <p:nvPr/>
        </p:nvPicPr>
        <p:blipFill rotWithShape="1">
          <a:blip r:embed="rId5"/>
          <a:srcRect r="12168"/>
          <a:stretch/>
        </p:blipFill>
        <p:spPr>
          <a:xfrm>
            <a:off x="144760" y="2782600"/>
            <a:ext cx="6526709" cy="3801374"/>
          </a:xfrm>
          <a:prstGeom prst="rect">
            <a:avLst/>
          </a:prstGeom>
        </p:spPr>
      </p:pic>
      <p:pic>
        <p:nvPicPr>
          <p:cNvPr id="1028" name="Picture 4" descr="Islamic Development Bank Careers (2023) - Bayt.com">
            <a:extLst>
              <a:ext uri="{FF2B5EF4-FFF2-40B4-BE49-F238E27FC236}">
                <a16:creationId xmlns:a16="http://schemas.microsoft.com/office/drawing/2014/main" id="{A47E9906-C303-889F-4DE5-BFBFDB2A61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308" b="23555"/>
          <a:stretch/>
        </p:blipFill>
        <p:spPr bwMode="auto">
          <a:xfrm>
            <a:off x="9816746" y="2020409"/>
            <a:ext cx="2143125" cy="11602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4C30F78-DF96-F316-DADB-FFC607BFC1B5}"/>
              </a:ext>
            </a:extLst>
          </p:cNvPr>
          <p:cNvPicPr>
            <a:picLocks noChangeAspect="1"/>
          </p:cNvPicPr>
          <p:nvPr/>
        </p:nvPicPr>
        <p:blipFill>
          <a:blip r:embed="rId7"/>
          <a:stretch>
            <a:fillRect/>
          </a:stretch>
        </p:blipFill>
        <p:spPr>
          <a:xfrm>
            <a:off x="8278177" y="644392"/>
            <a:ext cx="1028700" cy="1114425"/>
          </a:xfrm>
          <a:prstGeom prst="rect">
            <a:avLst/>
          </a:prstGeom>
        </p:spPr>
      </p:pic>
      <p:sp>
        <p:nvSpPr>
          <p:cNvPr id="18" name="Title 1">
            <a:extLst>
              <a:ext uri="{FF2B5EF4-FFF2-40B4-BE49-F238E27FC236}">
                <a16:creationId xmlns:a16="http://schemas.microsoft.com/office/drawing/2014/main" id="{16899520-5EF3-78B6-296B-CD26E3735A3E}"/>
              </a:ext>
            </a:extLst>
          </p:cNvPr>
          <p:cNvSpPr txBox="1">
            <a:spLocks/>
          </p:cNvSpPr>
          <p:nvPr/>
        </p:nvSpPr>
        <p:spPr>
          <a:xfrm>
            <a:off x="373912" y="-22276"/>
            <a:ext cx="10515600" cy="7452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70C0"/>
                </a:solidFill>
                <a:latin typeface="Calibri Light" panose="020F0302020204030204" pitchFamily="34" charset="0"/>
              </a:rPr>
              <a:t>South-South Cooperation for Knowledge Sharing Background</a:t>
            </a:r>
            <a:endParaRPr lang="en-US" sz="3600" b="1" dirty="0">
              <a:solidFill>
                <a:srgbClr val="0070C0"/>
              </a:solidFill>
            </a:endParaRPr>
          </a:p>
        </p:txBody>
      </p:sp>
      <p:pic>
        <p:nvPicPr>
          <p:cNvPr id="20" name="Picture 19" descr="A blue logo with a map in the center&#10;&#10;Description automatically generated">
            <a:extLst>
              <a:ext uri="{FF2B5EF4-FFF2-40B4-BE49-F238E27FC236}">
                <a16:creationId xmlns:a16="http://schemas.microsoft.com/office/drawing/2014/main" id="{5D205920-BFDC-A6D7-F94F-1DCC208411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7587" y="2020057"/>
            <a:ext cx="959290" cy="832683"/>
          </a:xfrm>
          <a:prstGeom prst="rect">
            <a:avLst/>
          </a:prstGeom>
        </p:spPr>
      </p:pic>
      <p:sp>
        <p:nvSpPr>
          <p:cNvPr id="2" name="TextBox 1">
            <a:extLst>
              <a:ext uri="{FF2B5EF4-FFF2-40B4-BE49-F238E27FC236}">
                <a16:creationId xmlns:a16="http://schemas.microsoft.com/office/drawing/2014/main" id="{3E20E762-5655-451D-5277-9FDDFEB8A16F}"/>
              </a:ext>
            </a:extLst>
          </p:cNvPr>
          <p:cNvSpPr txBox="1"/>
          <p:nvPr/>
        </p:nvSpPr>
        <p:spPr>
          <a:xfrm>
            <a:off x="7730114" y="2888451"/>
            <a:ext cx="2194383" cy="276999"/>
          </a:xfrm>
          <a:prstGeom prst="rect">
            <a:avLst/>
          </a:prstGeom>
          <a:noFill/>
        </p:spPr>
        <p:txBody>
          <a:bodyPr wrap="none" rtlCol="0">
            <a:spAutoFit/>
          </a:bodyPr>
          <a:lstStyle/>
          <a:p>
            <a:r>
              <a:rPr lang="en-US" sz="1200" b="1" dirty="0">
                <a:solidFill>
                  <a:srgbClr val="0070C0"/>
                </a:solidFill>
              </a:rPr>
              <a:t>UNSD ECA ECLAC ESCAP ESCWA</a:t>
            </a:r>
          </a:p>
        </p:txBody>
      </p:sp>
    </p:spTree>
    <p:extLst>
      <p:ext uri="{BB962C8B-B14F-4D97-AF65-F5344CB8AC3E}">
        <p14:creationId xmlns:p14="http://schemas.microsoft.com/office/powerpoint/2010/main" val="14626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3548E28-8DB9-83A5-2EDF-17D34FA648B7}"/>
              </a:ext>
            </a:extLst>
          </p:cNvPr>
          <p:cNvSpPr>
            <a:spLocks noGrp="1"/>
          </p:cNvSpPr>
          <p:nvPr>
            <p:ph type="title"/>
          </p:nvPr>
        </p:nvSpPr>
        <p:spPr>
          <a:xfrm>
            <a:off x="838200" y="105962"/>
            <a:ext cx="10515600" cy="848631"/>
          </a:xfrm>
        </p:spPr>
        <p:txBody>
          <a:bodyPr/>
          <a:lstStyle/>
          <a:p>
            <a:pPr algn="ctr"/>
            <a:r>
              <a:rPr lang="en-US" b="1" dirty="0">
                <a:solidFill>
                  <a:schemeClr val="accent1"/>
                </a:solidFill>
                <a:hlinkClick r:id="rId2"/>
              </a:rPr>
              <a:t>DA Project 2023-2025 in the Arab region </a:t>
            </a:r>
            <a:endParaRPr lang="en-US" b="1" dirty="0">
              <a:solidFill>
                <a:schemeClr val="accent1"/>
              </a:solidFill>
            </a:endParaRPr>
          </a:p>
        </p:txBody>
      </p:sp>
      <p:graphicFrame>
        <p:nvGraphicFramePr>
          <p:cNvPr id="2" name="Diagram 1">
            <a:extLst>
              <a:ext uri="{FF2B5EF4-FFF2-40B4-BE49-F238E27FC236}">
                <a16:creationId xmlns:a16="http://schemas.microsoft.com/office/drawing/2014/main" id="{B40D446A-EF9D-C0CB-958F-46D5A63959ED}"/>
              </a:ext>
            </a:extLst>
          </p:cNvPr>
          <p:cNvGraphicFramePr/>
          <p:nvPr>
            <p:extLst>
              <p:ext uri="{D42A27DB-BD31-4B8C-83A1-F6EECF244321}">
                <p14:modId xmlns:p14="http://schemas.microsoft.com/office/powerpoint/2010/main" val="1140218852"/>
              </p:ext>
            </p:extLst>
          </p:nvPr>
        </p:nvGraphicFramePr>
        <p:xfrm>
          <a:off x="289932" y="954593"/>
          <a:ext cx="11441151" cy="5580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02A054B-C310-9854-C58F-3E342EDB2545}"/>
              </a:ext>
            </a:extLst>
          </p:cNvPr>
          <p:cNvSpPr txBox="1"/>
          <p:nvPr/>
        </p:nvSpPr>
        <p:spPr>
          <a:xfrm>
            <a:off x="10392937" y="1045505"/>
            <a:ext cx="1881268" cy="1815882"/>
          </a:xfrm>
          <a:prstGeom prst="rect">
            <a:avLst/>
          </a:prstGeom>
          <a:noFill/>
        </p:spPr>
        <p:txBody>
          <a:bodyPr wrap="square">
            <a:spAutoFit/>
          </a:bodyPr>
          <a:lstStyle/>
          <a:p>
            <a:pPr lvl="0"/>
            <a:r>
              <a:rPr lang="en-US" sz="1600" b="1" dirty="0"/>
              <a:t>A report summarizing</a:t>
            </a:r>
            <a:r>
              <a:rPr lang="en-US" sz="1600" dirty="0"/>
              <a:t> the methodology and the findings, including early estimates of South-South Cooperation</a:t>
            </a:r>
          </a:p>
        </p:txBody>
      </p:sp>
      <p:sp>
        <p:nvSpPr>
          <p:cNvPr id="4" name="TextBox 3">
            <a:extLst>
              <a:ext uri="{FF2B5EF4-FFF2-40B4-BE49-F238E27FC236}">
                <a16:creationId xmlns:a16="http://schemas.microsoft.com/office/drawing/2014/main" id="{2BD06929-72A7-CDA7-2E5B-D377C127B06F}"/>
              </a:ext>
            </a:extLst>
          </p:cNvPr>
          <p:cNvSpPr txBox="1"/>
          <p:nvPr/>
        </p:nvSpPr>
        <p:spPr>
          <a:xfrm>
            <a:off x="706245" y="676173"/>
            <a:ext cx="11441151" cy="369332"/>
          </a:xfrm>
          <a:prstGeom prst="rect">
            <a:avLst/>
          </a:prstGeom>
          <a:noFill/>
        </p:spPr>
        <p:txBody>
          <a:bodyPr wrap="square">
            <a:spAutoFit/>
          </a:bodyPr>
          <a:lstStyle/>
          <a:p>
            <a:r>
              <a:rPr lang="en-US" dirty="0">
                <a:hlinkClick r:id="rId2"/>
              </a:rPr>
              <a:t>https://unctad.org/project/quantifying-south-south-cooperation-mobilize-funds-sustainable-development-goals</a:t>
            </a:r>
            <a:endParaRPr lang="en-US" dirty="0"/>
          </a:p>
        </p:txBody>
      </p:sp>
      <p:sp>
        <p:nvSpPr>
          <p:cNvPr id="3" name="Arrow: Up 2">
            <a:extLst>
              <a:ext uri="{FF2B5EF4-FFF2-40B4-BE49-F238E27FC236}">
                <a16:creationId xmlns:a16="http://schemas.microsoft.com/office/drawing/2014/main" id="{CB969EF5-1E47-0AD4-626D-BF74B78F8AB6}"/>
              </a:ext>
            </a:extLst>
          </p:cNvPr>
          <p:cNvSpPr/>
          <p:nvPr/>
        </p:nvSpPr>
        <p:spPr>
          <a:xfrm>
            <a:off x="7837449" y="5903407"/>
            <a:ext cx="3516351" cy="76502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National On-line platform for data collection </a:t>
            </a:r>
          </a:p>
        </p:txBody>
      </p:sp>
    </p:spTree>
    <p:extLst>
      <p:ext uri="{BB962C8B-B14F-4D97-AF65-F5344CB8AC3E}">
        <p14:creationId xmlns:p14="http://schemas.microsoft.com/office/powerpoint/2010/main" val="151187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736F-8393-294D-BAF7-91E085D410FE}"/>
              </a:ext>
            </a:extLst>
          </p:cNvPr>
          <p:cNvSpPr>
            <a:spLocks noGrp="1"/>
          </p:cNvSpPr>
          <p:nvPr>
            <p:ph type="ctrTitle"/>
          </p:nvPr>
        </p:nvSpPr>
        <p:spPr/>
        <p:txBody>
          <a:bodyPr/>
          <a:lstStyle/>
          <a:p>
            <a:endParaRPr lang="en-US" dirty="0">
              <a:solidFill>
                <a:schemeClr val="tx1"/>
              </a:solidFill>
            </a:endParaRPr>
          </a:p>
        </p:txBody>
      </p:sp>
    </p:spTree>
    <p:extLst>
      <p:ext uri="{BB962C8B-B14F-4D97-AF65-F5344CB8AC3E}">
        <p14:creationId xmlns:p14="http://schemas.microsoft.com/office/powerpoint/2010/main" val="179869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4362-FD5C-FAC5-6281-ECAA8694FFF1}"/>
              </a:ext>
            </a:extLst>
          </p:cNvPr>
          <p:cNvSpPr>
            <a:spLocks noGrp="1"/>
          </p:cNvSpPr>
          <p:nvPr>
            <p:ph type="title"/>
          </p:nvPr>
        </p:nvSpPr>
        <p:spPr/>
        <p:txBody>
          <a:bodyPr/>
          <a:lstStyle/>
          <a:p>
            <a:r>
              <a:rPr lang="en-US" sz="3200" b="1" dirty="0">
                <a:solidFill>
                  <a:srgbClr val="0070C0"/>
                </a:solidFill>
                <a:latin typeface="+mn-lt"/>
                <a:ea typeface="+mn-ea"/>
                <a:cs typeface="+mn-cs"/>
              </a:rPr>
              <a:t>Content</a:t>
            </a:r>
            <a:r>
              <a:rPr lang="en-US" dirty="0">
                <a:solidFill>
                  <a:srgbClr val="0070C0"/>
                </a:solidFill>
              </a:rPr>
              <a:t> </a:t>
            </a:r>
          </a:p>
        </p:txBody>
      </p:sp>
      <p:sp>
        <p:nvSpPr>
          <p:cNvPr id="3" name="Content Placeholder 2">
            <a:extLst>
              <a:ext uri="{FF2B5EF4-FFF2-40B4-BE49-F238E27FC236}">
                <a16:creationId xmlns:a16="http://schemas.microsoft.com/office/drawing/2014/main" id="{30716B77-8131-1DF9-68CA-9C16F2177D57}"/>
              </a:ext>
            </a:extLst>
          </p:cNvPr>
          <p:cNvSpPr>
            <a:spLocks noGrp="1"/>
          </p:cNvSpPr>
          <p:nvPr>
            <p:ph idx="1"/>
          </p:nvPr>
        </p:nvSpPr>
        <p:spPr/>
        <p:txBody>
          <a:bodyPr/>
          <a:lstStyle/>
          <a:p>
            <a:pPr marL="514350" indent="-514350">
              <a:buFont typeface="+mj-lt"/>
              <a:buAutoNum type="arabicPeriod"/>
            </a:pPr>
            <a:r>
              <a:rPr lang="en-US" dirty="0">
                <a:solidFill>
                  <a:srgbClr val="0070C0"/>
                </a:solidFill>
              </a:rPr>
              <a:t>Update of the SNA 2025</a:t>
            </a:r>
          </a:p>
          <a:p>
            <a:pPr marL="514350" indent="-514350">
              <a:buFont typeface="+mj-lt"/>
              <a:buAutoNum type="arabicPeriod"/>
            </a:pPr>
            <a:r>
              <a:rPr lang="en-US" dirty="0">
                <a:solidFill>
                  <a:srgbClr val="0070C0"/>
                </a:solidFill>
              </a:rPr>
              <a:t>UN-Network of Economic Statisticians UN-NES-Sprints-Beyond GDP</a:t>
            </a:r>
          </a:p>
          <a:p>
            <a:pPr marL="514350" indent="-514350">
              <a:buFont typeface="+mj-lt"/>
              <a:buAutoNum type="arabicPeriod"/>
            </a:pPr>
            <a:r>
              <a:rPr lang="en-US" dirty="0">
                <a:solidFill>
                  <a:srgbClr val="0070C0"/>
                </a:solidFill>
              </a:rPr>
              <a:t>International Trade in Goods (New Dashboard) and Study on Measuring Digital Trade, Statistical Business Registers</a:t>
            </a:r>
          </a:p>
          <a:p>
            <a:pPr marL="514350" indent="-514350">
              <a:buFont typeface="+mj-lt"/>
              <a:buAutoNum type="arabicPeriod"/>
            </a:pPr>
            <a:r>
              <a:rPr lang="en-US" dirty="0">
                <a:solidFill>
                  <a:srgbClr val="0070C0"/>
                </a:solidFill>
              </a:rPr>
              <a:t>CPI, ICP and HCPI  </a:t>
            </a:r>
          </a:p>
          <a:p>
            <a:pPr marL="514350" indent="-514350">
              <a:buFont typeface="+mj-lt"/>
              <a:buAutoNum type="arabicPeriod"/>
            </a:pPr>
            <a:r>
              <a:rPr lang="en-US" dirty="0">
                <a:solidFill>
                  <a:srgbClr val="0070C0"/>
                </a:solidFill>
              </a:rPr>
              <a:t>Big Data Task Teams in Economic Statistics </a:t>
            </a:r>
          </a:p>
          <a:p>
            <a:pPr marL="514350" indent="-514350">
              <a:buFont typeface="+mj-lt"/>
              <a:buAutoNum type="arabicPeriod"/>
            </a:pPr>
            <a:r>
              <a:rPr lang="en-US" dirty="0">
                <a:solidFill>
                  <a:srgbClr val="0070C0"/>
                </a:solidFill>
              </a:rPr>
              <a:t>South-South Cooperation</a:t>
            </a:r>
          </a:p>
          <a:p>
            <a:pPr marL="514350" indent="-514350">
              <a:buFont typeface="+mj-lt"/>
              <a:buAutoNum type="arabicPeriod"/>
            </a:pPr>
            <a:endParaRPr lang="en-US"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334278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DA47D-7AC6-43D2-8E01-5C6D24182333}"/>
              </a:ext>
            </a:extLst>
          </p:cNvPr>
          <p:cNvSpPr txBox="1"/>
          <p:nvPr/>
        </p:nvSpPr>
        <p:spPr>
          <a:xfrm>
            <a:off x="1644555" y="229282"/>
            <a:ext cx="9860508" cy="584775"/>
          </a:xfrm>
          <a:prstGeom prst="rect">
            <a:avLst/>
          </a:prstGeom>
          <a:noFill/>
        </p:spPr>
        <p:txBody>
          <a:bodyPr wrap="square" rtlCol="0">
            <a:spAutoFit/>
          </a:bodyPr>
          <a:lstStyle/>
          <a:p>
            <a:pPr lvl="0"/>
            <a:r>
              <a:rPr lang="en-US" sz="3200" b="1" dirty="0">
                <a:solidFill>
                  <a:srgbClr val="004C97"/>
                </a:solidFill>
              </a:rPr>
              <a:t>I- ESCWA’s Work on the UPDATE of the SNA 2025</a:t>
            </a:r>
          </a:p>
        </p:txBody>
      </p:sp>
      <p:sp>
        <p:nvSpPr>
          <p:cNvPr id="4" name="TextBox 3">
            <a:extLst>
              <a:ext uri="{FF2B5EF4-FFF2-40B4-BE49-F238E27FC236}">
                <a16:creationId xmlns:a16="http://schemas.microsoft.com/office/drawing/2014/main" id="{28ECD1B8-27F9-411F-BDBC-91F9DB509D27}"/>
              </a:ext>
            </a:extLst>
          </p:cNvPr>
          <p:cNvSpPr txBox="1"/>
          <p:nvPr/>
        </p:nvSpPr>
        <p:spPr>
          <a:xfrm>
            <a:off x="2677805" y="752502"/>
            <a:ext cx="8827258" cy="21390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Technical research </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[Sub/Joint] </a:t>
            </a:r>
            <a:r>
              <a:rPr kumimoji="0" lang="en-US" sz="24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24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eams</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Specific timeline and outputs</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Draft </a:t>
            </a:r>
            <a:r>
              <a:rPr kumimoji="0" lang="en-US" sz="20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guidance notes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clarification, interpretation or change; </a:t>
            </a:r>
          </a:p>
          <a:p>
            <a:pPr marL="1085850" lvl="3">
              <a:spcAft>
                <a:spcPts val="600"/>
              </a:spcAft>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implementation tested through country </a:t>
            </a:r>
            <a:r>
              <a:rPr kumimoji="0" lang="en-US" sz="20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experimentation and testing</a:t>
            </a:r>
          </a:p>
        </p:txBody>
      </p:sp>
      <p:sp>
        <p:nvSpPr>
          <p:cNvPr id="5" name="TextBox 4">
            <a:extLst>
              <a:ext uri="{FF2B5EF4-FFF2-40B4-BE49-F238E27FC236}">
                <a16:creationId xmlns:a16="http://schemas.microsoft.com/office/drawing/2014/main" id="{6A558E5B-811D-4BD9-8CD3-399FD1BFB6EE}"/>
              </a:ext>
            </a:extLst>
          </p:cNvPr>
          <p:cNvSpPr txBox="1"/>
          <p:nvPr/>
        </p:nvSpPr>
        <p:spPr>
          <a:xfrm>
            <a:off x="2912375" y="3234124"/>
            <a:ext cx="8376882" cy="2154436"/>
          </a:xfrm>
          <a:prstGeom prst="rect">
            <a:avLst/>
          </a:prstGeom>
          <a:noFill/>
        </p:spPr>
        <p:txBody>
          <a:bodyPr wrap="square" rtlCol="0">
            <a:spAutoFit/>
          </a:bodyPr>
          <a:lstStyle/>
          <a:p>
            <a:pPr marL="0" marR="0" lvl="0" indent="0" algn="l" defTabSz="914400" rtl="0" eaLnBrk="1" fontAlgn="auto" latinLnBrk="0" hangingPunct="1">
              <a:lnSpc>
                <a:spcPct val="100000"/>
              </a:lnSpc>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Broad consultation</a:t>
            </a:r>
          </a:p>
          <a:p>
            <a:pPr lvl="2" indent="-285750">
              <a:spcAft>
                <a:spcPts val="1200"/>
              </a:spcAft>
              <a:buFont typeface="Wingdings" panose="05000000000000000000" pitchFamily="2" charset="2"/>
              <a:buChar char="Ø"/>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Involve broad set of users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discussion, including policymakers, academia and private sector representatives</a:t>
            </a:r>
          </a:p>
          <a:p>
            <a:pPr lvl="2" indent="-285750">
              <a:spcAft>
                <a:spcPts val="1200"/>
              </a:spcAft>
              <a:buFont typeface="Wingdings" panose="05000000000000000000" pitchFamily="2" charset="2"/>
              <a:buChar char="Ø"/>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Regular regional and global consultancies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2" indent="-285750">
              <a:spcAft>
                <a:spcPts val="12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Global user conferences on economic statistics</a:t>
            </a:r>
          </a:p>
        </p:txBody>
      </p:sp>
      <p:sp>
        <p:nvSpPr>
          <p:cNvPr id="6" name="TextBox 5">
            <a:extLst>
              <a:ext uri="{FF2B5EF4-FFF2-40B4-BE49-F238E27FC236}">
                <a16:creationId xmlns:a16="http://schemas.microsoft.com/office/drawing/2014/main" id="{1EB56DEC-4767-4589-9A94-DAA63B7BEAC3}"/>
              </a:ext>
            </a:extLst>
          </p:cNvPr>
          <p:cNvSpPr txBox="1"/>
          <p:nvPr/>
        </p:nvSpPr>
        <p:spPr>
          <a:xfrm>
            <a:off x="2677805" y="5303686"/>
            <a:ext cx="9449938" cy="1141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Ensuring overall consistency </a:t>
            </a:r>
          </a:p>
          <a:p>
            <a:pPr lvl="2" indent="-285750">
              <a:spcBef>
                <a:spcPts val="500"/>
              </a:spcBef>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Collaborate with experts in: classifications, BPM, GFSM, MFSM, SEEA, labor, prices, agriculture, and business and trade statistics, etc.</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9D68F8-0698-0B7B-0938-C3B56757AB64}"/>
              </a:ext>
            </a:extLst>
          </p:cNvPr>
          <p:cNvSpPr txBox="1"/>
          <p:nvPr/>
        </p:nvSpPr>
        <p:spPr>
          <a:xfrm>
            <a:off x="7210088" y="2421938"/>
            <a:ext cx="4820574" cy="523220"/>
          </a:xfrm>
          <a:prstGeom prst="rect">
            <a:avLst/>
          </a:prstGeom>
          <a:solidFill>
            <a:srgbClr val="FFFF00"/>
          </a:solidFill>
          <a:ln>
            <a:solidFill>
              <a:schemeClr val="accent1">
                <a:shade val="50000"/>
              </a:schemeClr>
            </a:solidFill>
          </a:ln>
        </p:spPr>
        <p:txBody>
          <a:bodyPr wrap="square" rtlCol="0">
            <a:spAutoFit/>
          </a:bodyPr>
          <a:lstStyle/>
          <a:p>
            <a:pPr algn="ctr"/>
            <a:r>
              <a:rPr lang="en-US" sz="2800" b="1" dirty="0">
                <a:highlight>
                  <a:srgbClr val="FFFF00"/>
                </a:highlight>
              </a:rPr>
              <a:t>experimentation and testing</a:t>
            </a:r>
            <a:endParaRPr lang="en-US" sz="2800" b="1" dirty="0">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Arrow: Left 6">
            <a:extLst>
              <a:ext uri="{FF2B5EF4-FFF2-40B4-BE49-F238E27FC236}">
                <a16:creationId xmlns:a16="http://schemas.microsoft.com/office/drawing/2014/main" id="{C39D376A-CA4C-1D77-6DA1-CADE36C3C3BB}"/>
              </a:ext>
            </a:extLst>
          </p:cNvPr>
          <p:cNvSpPr/>
          <p:nvPr/>
        </p:nvSpPr>
        <p:spPr>
          <a:xfrm flipH="1">
            <a:off x="300393" y="1068039"/>
            <a:ext cx="2980614" cy="11096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GUIDANCE NOTE ON ISLAMIC FINANCE </a:t>
            </a:r>
          </a:p>
        </p:txBody>
      </p:sp>
      <p:sp>
        <p:nvSpPr>
          <p:cNvPr id="9" name="Arrow: Left 8">
            <a:extLst>
              <a:ext uri="{FF2B5EF4-FFF2-40B4-BE49-F238E27FC236}">
                <a16:creationId xmlns:a16="http://schemas.microsoft.com/office/drawing/2014/main" id="{2586A8AC-F3B5-0D28-EC58-DD3C160C0AFA}"/>
              </a:ext>
            </a:extLst>
          </p:cNvPr>
          <p:cNvSpPr/>
          <p:nvPr/>
        </p:nvSpPr>
        <p:spPr>
          <a:xfrm flipH="1">
            <a:off x="259448" y="2264787"/>
            <a:ext cx="2980613" cy="11096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GCC-Stat UNSD: 4 Countries Pilot Testing</a:t>
            </a:r>
          </a:p>
        </p:txBody>
      </p:sp>
      <p:sp>
        <p:nvSpPr>
          <p:cNvPr id="10" name="Arrow: Left 9">
            <a:extLst>
              <a:ext uri="{FF2B5EF4-FFF2-40B4-BE49-F238E27FC236}">
                <a16:creationId xmlns:a16="http://schemas.microsoft.com/office/drawing/2014/main" id="{5E5B7BF1-5DD7-8155-E4FB-E62F804EA33D}"/>
              </a:ext>
            </a:extLst>
          </p:cNvPr>
          <p:cNvSpPr/>
          <p:nvPr/>
        </p:nvSpPr>
        <p:spPr>
          <a:xfrm flipH="1">
            <a:off x="376734" y="5495030"/>
            <a:ext cx="2694011" cy="12209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BOP and SNA Co-Chairs </a:t>
            </a:r>
          </a:p>
        </p:txBody>
      </p:sp>
      <p:sp>
        <p:nvSpPr>
          <p:cNvPr id="11" name="Arrow: Left 10">
            <a:extLst>
              <a:ext uri="{FF2B5EF4-FFF2-40B4-BE49-F238E27FC236}">
                <a16:creationId xmlns:a16="http://schemas.microsoft.com/office/drawing/2014/main" id="{05065116-848E-B319-EC87-E1D856E5C94D}"/>
              </a:ext>
            </a:extLst>
          </p:cNvPr>
          <p:cNvSpPr/>
          <p:nvPr/>
        </p:nvSpPr>
        <p:spPr>
          <a:xfrm flipH="1">
            <a:off x="187156" y="3987080"/>
            <a:ext cx="3125195" cy="122093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Regional Workshop on SNA Update</a:t>
            </a:r>
          </a:p>
        </p:txBody>
      </p:sp>
    </p:spTree>
    <p:extLst>
      <p:ext uri="{BB962C8B-B14F-4D97-AF65-F5344CB8AC3E}">
        <p14:creationId xmlns:p14="http://schemas.microsoft.com/office/powerpoint/2010/main" val="32490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8AAE933-DEDC-2A02-A72F-F550DB1E185F}"/>
              </a:ext>
            </a:extLst>
          </p:cNvPr>
          <p:cNvSpPr>
            <a:spLocks noGrp="1"/>
          </p:cNvSpPr>
          <p:nvPr>
            <p:ph type="ctrTitle"/>
          </p:nvPr>
        </p:nvSpPr>
        <p:spPr>
          <a:xfrm>
            <a:off x="792695" y="132471"/>
            <a:ext cx="10836321" cy="579655"/>
          </a:xfrm>
        </p:spPr>
        <p:txBody>
          <a:bodyPr>
            <a:noAutofit/>
          </a:bodyPr>
          <a:lstStyle/>
          <a:p>
            <a:r>
              <a:rPr lang="en-US" sz="3200" b="1" dirty="0">
                <a:solidFill>
                  <a:schemeClr val="accent1"/>
                </a:solidFill>
                <a:latin typeface="Calibri" panose="020F0502020204030204" pitchFamily="34" charset="0"/>
                <a:cs typeface="Calibri" panose="020F0502020204030204" pitchFamily="34" charset="0"/>
              </a:rPr>
              <a:t>UN-Network of Economic Statisticians</a:t>
            </a:r>
          </a:p>
        </p:txBody>
      </p:sp>
      <p:sp>
        <p:nvSpPr>
          <p:cNvPr id="2" name="TextBox 1">
            <a:extLst>
              <a:ext uri="{FF2B5EF4-FFF2-40B4-BE49-F238E27FC236}">
                <a16:creationId xmlns:a16="http://schemas.microsoft.com/office/drawing/2014/main" id="{673144F4-402B-79B6-9D54-4FD1310CCA44}"/>
              </a:ext>
            </a:extLst>
          </p:cNvPr>
          <p:cNvSpPr txBox="1"/>
          <p:nvPr/>
        </p:nvSpPr>
        <p:spPr>
          <a:xfrm>
            <a:off x="269760" y="876953"/>
            <a:ext cx="11359256" cy="5386090"/>
          </a:xfrm>
          <a:prstGeom prst="rect">
            <a:avLst/>
          </a:prstGeom>
          <a:noFill/>
        </p:spPr>
        <p:txBody>
          <a:bodyPr wrap="square">
            <a:spAutoFit/>
          </a:bodyPr>
          <a:lstStyle/>
          <a:p>
            <a:pPr algn="l"/>
            <a:r>
              <a:rPr lang="en-US" sz="2800" b="0" i="0" u="none" strike="noStrike" dirty="0">
                <a:effectLst/>
                <a:hlinkClick r:id="rId3"/>
              </a:rPr>
              <a:t>United Nations Network of Economic Statisticians UN-NES</a:t>
            </a:r>
          </a:p>
          <a:p>
            <a:pPr marL="1200150" lvl="2" indent="-285750" algn="just">
              <a:buFont typeface="Arial" panose="020B0604020202020204" pitchFamily="34" charset="0"/>
              <a:buChar char="•"/>
            </a:pPr>
            <a:r>
              <a:rPr lang="en-US" sz="2800" dirty="0">
                <a:solidFill>
                  <a:schemeClr val="accent1"/>
                </a:solidFill>
                <a:cs typeface="Calibri" panose="020F0502020204030204" pitchFamily="34" charset="0"/>
              </a:rPr>
              <a:t>ESCWA reached out to Economists and Social Scientists withing the organization and a wide network from countries and organizations (Morocco, Tunisia, Palestine, Oman) </a:t>
            </a:r>
          </a:p>
          <a:p>
            <a:pPr marL="1257300" lvl="2" indent="-342900" algn="just">
              <a:buFont typeface="Arial" panose="020B0604020202020204" pitchFamily="34" charset="0"/>
              <a:buChar char="•"/>
            </a:pPr>
            <a:r>
              <a:rPr lang="en-US" sz="2800" dirty="0">
                <a:solidFill>
                  <a:schemeClr val="accent1"/>
                </a:solidFill>
                <a:cs typeface="Calibri" panose="020F0502020204030204" pitchFamily="34" charset="0"/>
              </a:rPr>
              <a:t>Encouraged Arab Countries to establish their national networks of Economic Statisticians</a:t>
            </a:r>
          </a:p>
          <a:p>
            <a:pPr marL="1257300" lvl="2" indent="-342900" algn="just">
              <a:buFont typeface="Arial" panose="020B0604020202020204" pitchFamily="34" charset="0"/>
              <a:buChar char="•"/>
            </a:pPr>
            <a:r>
              <a:rPr lang="en-US" sz="2800" dirty="0">
                <a:solidFill>
                  <a:schemeClr val="accent1"/>
                </a:solidFill>
                <a:cs typeface="Calibri" panose="020F0502020204030204" pitchFamily="34" charset="0"/>
              </a:rPr>
              <a:t>Engaged in regional consultations and communication </a:t>
            </a:r>
          </a:p>
          <a:p>
            <a:pPr marL="1257300" lvl="2" indent="-342900" algn="just">
              <a:lnSpc>
                <a:spcPct val="150000"/>
              </a:lnSpc>
              <a:buFont typeface="Arial" panose="020B0604020202020204" pitchFamily="34" charset="0"/>
              <a:buChar char="•"/>
            </a:pPr>
            <a:endParaRPr lang="en-US" sz="2400" dirty="0">
              <a:solidFill>
                <a:schemeClr val="accent1"/>
              </a:solidFill>
              <a:cs typeface="Calibri" panose="020F0502020204030204" pitchFamily="34" charset="0"/>
            </a:endParaRPr>
          </a:p>
          <a:p>
            <a:pPr lvl="1" algn="just"/>
            <a:r>
              <a:rPr lang="en-US" sz="2800" u="sng" dirty="0">
                <a:solidFill>
                  <a:schemeClr val="accent1"/>
                </a:solidFill>
                <a:cs typeface="Calibri" panose="020F0502020204030204" pitchFamily="34" charset="0"/>
              </a:rPr>
              <a:t>Sprints on Economic Statistics</a:t>
            </a:r>
            <a:r>
              <a:rPr lang="en-US" sz="2800" dirty="0">
                <a:solidFill>
                  <a:schemeClr val="accent1"/>
                </a:solidFill>
                <a:cs typeface="Calibri" panose="020F0502020204030204" pitchFamily="34" charset="0"/>
              </a:rPr>
              <a:t> </a:t>
            </a:r>
          </a:p>
          <a:p>
            <a:pPr marL="1828800" lvl="3" indent="-457200" algn="just">
              <a:buFont typeface="Arial" panose="020B0604020202020204" pitchFamily="34" charset="0"/>
              <a:buChar char="•"/>
            </a:pPr>
            <a:r>
              <a:rPr lang="en-US" sz="2800" dirty="0">
                <a:solidFill>
                  <a:schemeClr val="accent1"/>
                </a:solidFill>
                <a:cs typeface="Calibri" panose="020F0502020204030204" pitchFamily="34" charset="0"/>
              </a:rPr>
              <a:t>Classifications, </a:t>
            </a:r>
          </a:p>
          <a:p>
            <a:pPr marL="1828800" lvl="3" indent="-457200" algn="just">
              <a:buFont typeface="Arial" panose="020B0604020202020204" pitchFamily="34" charset="0"/>
              <a:buChar char="•"/>
            </a:pPr>
            <a:r>
              <a:rPr lang="en-US" sz="2800" dirty="0">
                <a:solidFill>
                  <a:schemeClr val="accent1"/>
                </a:solidFill>
                <a:cs typeface="Calibri" panose="020F0502020204030204" pitchFamily="34" charset="0"/>
              </a:rPr>
              <a:t>Measurement of Inflation of Owner-occupied Housing Sprint,</a:t>
            </a:r>
          </a:p>
          <a:p>
            <a:pPr marL="1828800" lvl="3" indent="-457200" algn="just">
              <a:buFont typeface="Arial" panose="020B0604020202020204" pitchFamily="34" charset="0"/>
              <a:buChar char="•"/>
            </a:pPr>
            <a:r>
              <a:rPr lang="en-US" sz="2800" dirty="0">
                <a:solidFill>
                  <a:schemeClr val="accent1"/>
                </a:solidFill>
                <a:cs typeface="Calibri" panose="020F0502020204030204" pitchFamily="34" charset="0"/>
              </a:rPr>
              <a:t> Beyond GDP</a:t>
            </a:r>
          </a:p>
        </p:txBody>
      </p:sp>
    </p:spTree>
    <p:extLst>
      <p:ext uri="{BB962C8B-B14F-4D97-AF65-F5344CB8AC3E}">
        <p14:creationId xmlns:p14="http://schemas.microsoft.com/office/powerpoint/2010/main" val="257438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CC7D-A7C3-8930-F38F-D2AF9EADC012}"/>
              </a:ext>
            </a:extLst>
          </p:cNvPr>
          <p:cNvSpPr>
            <a:spLocks noGrp="1"/>
          </p:cNvSpPr>
          <p:nvPr>
            <p:ph type="title"/>
          </p:nvPr>
        </p:nvSpPr>
        <p:spPr>
          <a:xfrm>
            <a:off x="296778" y="183346"/>
            <a:ext cx="11304181" cy="725268"/>
          </a:xfrm>
        </p:spPr>
        <p:txBody>
          <a:bodyPr>
            <a:normAutofit/>
          </a:bodyPr>
          <a:lstStyle/>
          <a:p>
            <a:pPr algn="ctr"/>
            <a:r>
              <a:rPr lang="en-US" sz="3200" b="1" dirty="0">
                <a:solidFill>
                  <a:srgbClr val="0070C0"/>
                </a:solidFill>
                <a:latin typeface="Calibri Light" panose="020F0302020204030204" pitchFamily="34" charset="0"/>
              </a:rPr>
              <a:t>E-learning for Capacity Building</a:t>
            </a:r>
          </a:p>
        </p:txBody>
      </p:sp>
      <p:sp>
        <p:nvSpPr>
          <p:cNvPr id="5" name="TextBox 4">
            <a:extLst>
              <a:ext uri="{FF2B5EF4-FFF2-40B4-BE49-F238E27FC236}">
                <a16:creationId xmlns:a16="http://schemas.microsoft.com/office/drawing/2014/main" id="{758AA2EC-D86A-F738-DA12-4E303FC5AA8E}"/>
              </a:ext>
            </a:extLst>
          </p:cNvPr>
          <p:cNvSpPr txBox="1"/>
          <p:nvPr/>
        </p:nvSpPr>
        <p:spPr>
          <a:xfrm>
            <a:off x="3731877" y="867455"/>
            <a:ext cx="3558364" cy="369332"/>
          </a:xfrm>
          <a:prstGeom prst="rect">
            <a:avLst/>
          </a:prstGeom>
          <a:noFill/>
        </p:spPr>
        <p:txBody>
          <a:bodyPr wrap="square">
            <a:spAutoFit/>
          </a:bodyPr>
          <a:lstStyle/>
          <a:p>
            <a:r>
              <a:rPr lang="en-US" dirty="0">
                <a:hlinkClick r:id="rId2"/>
              </a:rPr>
              <a:t>learning.officialstatistics.org/</a:t>
            </a:r>
          </a:p>
        </p:txBody>
      </p:sp>
      <p:pic>
        <p:nvPicPr>
          <p:cNvPr id="4" name="Picture 3">
            <a:extLst>
              <a:ext uri="{FF2B5EF4-FFF2-40B4-BE49-F238E27FC236}">
                <a16:creationId xmlns:a16="http://schemas.microsoft.com/office/drawing/2014/main" id="{906800E6-2CBB-1FCB-9802-58A73A6BA225}"/>
              </a:ext>
            </a:extLst>
          </p:cNvPr>
          <p:cNvPicPr>
            <a:picLocks noChangeAspect="1"/>
          </p:cNvPicPr>
          <p:nvPr/>
        </p:nvPicPr>
        <p:blipFill rotWithShape="1">
          <a:blip r:embed="rId3"/>
          <a:srcRect l="-1" t="3307" r="29012" b="45117"/>
          <a:stretch/>
        </p:blipFill>
        <p:spPr>
          <a:xfrm>
            <a:off x="2810435" y="1206450"/>
            <a:ext cx="4564154" cy="1865285"/>
          </a:xfrm>
          <a:prstGeom prst="rect">
            <a:avLst/>
          </a:prstGeom>
        </p:spPr>
      </p:pic>
      <p:sp>
        <p:nvSpPr>
          <p:cNvPr id="7" name="Rectangle 4">
            <a:extLst>
              <a:ext uri="{FF2B5EF4-FFF2-40B4-BE49-F238E27FC236}">
                <a16:creationId xmlns:a16="http://schemas.microsoft.com/office/drawing/2014/main" id="{26FF9CE4-B1AD-E9D9-EF66-EADBB24DCB5B}"/>
              </a:ext>
            </a:extLst>
          </p:cNvPr>
          <p:cNvSpPr>
            <a:spLocks noChangeArrowheads="1"/>
          </p:cNvSpPr>
          <p:nvPr/>
        </p:nvSpPr>
        <p:spPr bwMode="auto">
          <a:xfrm>
            <a:off x="3731877" y="3036210"/>
            <a:ext cx="4869710" cy="9867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805" tIns="23805" rIns="23805"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12529"/>
                </a:solidFill>
                <a:effectLst/>
                <a:latin typeface="-apple-system"/>
                <a:hlinkClick r:id="rId2"/>
              </a:rPr>
              <a:t>Towards the 2025 SNA</a:t>
            </a:r>
            <a:endParaRPr kumimoji="0" lang="en-US" altLang="en-US" sz="1100" b="0" i="0" u="none" strike="noStrike" cap="none" normalizeH="0" baseline="0" dirty="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12529"/>
                </a:solidFill>
                <a:effectLst/>
                <a:latin typeface="-apple-system"/>
              </a:rPr>
              <a:t>This e-learning material was designed to help users interested in the SNA update to access various resources related to the update process, some of the main topics included in the update, and country experiences with the new topics. The site provides material and links to some of the general webinars and topical webinars held for the SNA update. This is a joint UNSD, ECLAC, ESCAP, ESCWA, UNECA, and UNECE effort.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1029" name="Picture 5">
            <a:extLst>
              <a:ext uri="{FF2B5EF4-FFF2-40B4-BE49-F238E27FC236}">
                <a16:creationId xmlns:a16="http://schemas.microsoft.com/office/drawing/2014/main" id="{027FA6E6-EE56-40F9-B78D-66AE09BB3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435" y="3071735"/>
            <a:ext cx="769144" cy="1047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C6BB4C-BB95-7317-9AFD-8F39880FD1AF}"/>
              </a:ext>
            </a:extLst>
          </p:cNvPr>
          <p:cNvSpPr txBox="1"/>
          <p:nvPr/>
        </p:nvSpPr>
        <p:spPr>
          <a:xfrm>
            <a:off x="3046997" y="3244334"/>
            <a:ext cx="6093994" cy="369332"/>
          </a:xfrm>
          <a:prstGeom prst="rect">
            <a:avLst/>
          </a:prstGeom>
          <a:noFill/>
        </p:spPr>
        <p:txBody>
          <a:bodyPr wrap="square">
            <a:spAutoFit/>
          </a:bodyPr>
          <a:lstStyle/>
          <a:p>
            <a:pPr marL="0" marR="0" lvl="0" indent="0" rtl="0">
              <a:lnSpc>
                <a:spcPct val="100000"/>
              </a:lnSpc>
              <a:spcBef>
                <a:spcPts val="0"/>
              </a:spcBef>
              <a:spcAft>
                <a:spcPts val="0"/>
              </a:spcAft>
              <a:buFont typeface="+mj-lt"/>
              <a:buNone/>
              <a:tabLst>
                <a:tab pos="106680" algn="l"/>
              </a:tabLst>
            </a:pPr>
            <a:r>
              <a:rPr lang="en-US" sz="1800" u="sng" kern="100" dirty="0">
                <a:solidFill>
                  <a:schemeClr val="bg1"/>
                </a:solidFill>
                <a:effectLst/>
                <a:hlinkClick r:id="rId2">
                  <a:extLst>
                    <a:ext uri="{A12FA001-AC4F-418D-AE19-62706E023703}">
                      <ahyp:hlinkClr xmlns:ahyp="http://schemas.microsoft.com/office/drawing/2018/hyperlinkcolor" val="tx"/>
                    </a:ext>
                  </a:extLst>
                </a:hlinkClick>
              </a:rPr>
              <a:t>Towards the 2025 SNA (officialstatistics.org)</a:t>
            </a:r>
            <a:endParaRPr lang="en-US"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3E0DB89-5523-DFF9-49E2-A7FF53812D19}"/>
              </a:ext>
            </a:extLst>
          </p:cNvPr>
          <p:cNvSpPr txBox="1"/>
          <p:nvPr/>
        </p:nvSpPr>
        <p:spPr>
          <a:xfrm>
            <a:off x="2637923" y="4501826"/>
            <a:ext cx="6093994" cy="369332"/>
          </a:xfrm>
          <a:prstGeom prst="rect">
            <a:avLst/>
          </a:prstGeom>
          <a:noFill/>
        </p:spPr>
        <p:txBody>
          <a:bodyPr wrap="square">
            <a:spAutoFit/>
          </a:bodyPr>
          <a:lstStyle/>
          <a:p>
            <a:pPr marL="0" marR="0" lvl="0" indent="0" rtl="0">
              <a:lnSpc>
                <a:spcPct val="100000"/>
              </a:lnSpc>
              <a:spcBef>
                <a:spcPts val="0"/>
              </a:spcBef>
              <a:spcAft>
                <a:spcPts val="0"/>
              </a:spcAft>
              <a:buFont typeface="+mj-lt"/>
              <a:buNone/>
              <a:tabLst>
                <a:tab pos="106680" algn="l"/>
              </a:tabLst>
            </a:pPr>
            <a:r>
              <a:rPr lang="en-US" sz="1800" u="sng" kern="100" dirty="0">
                <a:solidFill>
                  <a:schemeClr val="accent1"/>
                </a:solidFill>
                <a:effectLst/>
                <a:hlinkClick r:id="rId2">
                  <a:extLst>
                    <a:ext uri="{A12FA001-AC4F-418D-AE19-62706E023703}">
                      <ahyp:hlinkClr xmlns:ahyp="http://schemas.microsoft.com/office/drawing/2018/hyperlinkcolor" val="tx"/>
                    </a:ext>
                  </a:extLst>
                </a:hlinkClick>
              </a:rPr>
              <a:t>Towards the 2025 SNA (officialstatistics.org)</a:t>
            </a:r>
            <a:endParaRPr lang="en-US" sz="1800" kern="1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059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18CF0C-9780-BB79-B20D-B67868878D75}"/>
              </a:ext>
            </a:extLst>
          </p:cNvPr>
          <p:cNvSpPr txBox="1"/>
          <p:nvPr/>
        </p:nvSpPr>
        <p:spPr>
          <a:xfrm>
            <a:off x="532263" y="177421"/>
            <a:ext cx="11450471" cy="1077218"/>
          </a:xfrm>
          <a:prstGeom prst="rect">
            <a:avLst/>
          </a:prstGeom>
          <a:noFill/>
        </p:spPr>
        <p:txBody>
          <a:bodyPr wrap="square">
            <a:spAutoFit/>
          </a:bodyPr>
          <a:lstStyle/>
          <a:p>
            <a:pPr algn="ctr"/>
            <a:r>
              <a:rPr lang="en-US" sz="3200" b="1" dirty="0">
                <a:solidFill>
                  <a:srgbClr val="004C97"/>
                </a:solidFill>
              </a:rPr>
              <a:t>II-International Trade in Goods (New Dashboard) and Study on Measuring Digital Trade, Statistical Business Registers</a:t>
            </a:r>
          </a:p>
        </p:txBody>
      </p:sp>
      <p:sp>
        <p:nvSpPr>
          <p:cNvPr id="8" name="TextBox 7">
            <a:extLst>
              <a:ext uri="{FF2B5EF4-FFF2-40B4-BE49-F238E27FC236}">
                <a16:creationId xmlns:a16="http://schemas.microsoft.com/office/drawing/2014/main" id="{8DFF8C46-E2A8-72B8-63D7-53F45F4FFC2C}"/>
              </a:ext>
            </a:extLst>
          </p:cNvPr>
          <p:cNvSpPr txBox="1"/>
          <p:nvPr/>
        </p:nvSpPr>
        <p:spPr>
          <a:xfrm>
            <a:off x="781335" y="1378379"/>
            <a:ext cx="11201400" cy="4651723"/>
          </a:xfrm>
          <a:prstGeom prst="rect">
            <a:avLst/>
          </a:prstGeom>
          <a:noFill/>
        </p:spPr>
        <p:txBody>
          <a:bodyPr wrap="square">
            <a:spAutoFit/>
          </a:bodyPr>
          <a:lstStyle/>
          <a:p>
            <a:pPr>
              <a:lnSpc>
                <a:spcPct val="150000"/>
              </a:lnSpc>
            </a:pPr>
            <a:r>
              <a:rPr lang="en-US"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Measuring Digital Trade</a:t>
            </a:r>
            <a:r>
              <a:rPr lang="en-US" sz="2400" kern="0" dirty="0">
                <a:solidFill>
                  <a:schemeClr val="accent1"/>
                </a:solidFill>
                <a:ea typeface="Times New Roman" panose="02020603050405020304" pitchFamily="18" charset="0"/>
                <a:cs typeface="+mj-cs"/>
              </a:rPr>
              <a:t> </a:t>
            </a:r>
            <a:r>
              <a:rPr lang="ar-SA"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قياس التجارة الرقمية</a:t>
            </a:r>
            <a:r>
              <a:rPr lang="en-US"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 </a:t>
            </a:r>
            <a:r>
              <a:rPr lang="en-US" sz="2400" dirty="0">
                <a:solidFill>
                  <a:schemeClr val="accent1"/>
                </a:solidFill>
                <a:ea typeface="Times New Roman" panose="02020603050405020304" pitchFamily="18" charset="0"/>
                <a:cs typeface="+mj-cs"/>
              </a:rPr>
              <a:t> AMF-WTO-ESCWA 20-23-11-2023 Abu Dhabi</a:t>
            </a:r>
          </a:p>
          <a:p>
            <a:pPr>
              <a:lnSpc>
                <a:spcPct val="150000"/>
              </a:lnSpc>
            </a:pPr>
            <a:r>
              <a:rPr lang="en-US" sz="2400" dirty="0">
                <a:solidFill>
                  <a:schemeClr val="accent1"/>
                </a:solidFill>
                <a:ea typeface="Times New Roman" panose="02020603050405020304" pitchFamily="18" charset="0"/>
                <a:cs typeface="Traditional Arabic" panose="02020603050405020304" pitchFamily="18" charset="-78"/>
              </a:rPr>
              <a:t>Statistical Business Registers with UNSD and AITRS in January 2024</a:t>
            </a:r>
          </a:p>
          <a:p>
            <a:pPr>
              <a:lnSpc>
                <a:spcPct val="150000"/>
              </a:lnSpc>
            </a:pPr>
            <a:r>
              <a:rPr lang="en-US" sz="2400" i="0" dirty="0">
                <a:solidFill>
                  <a:srgbClr val="0563C1"/>
                </a:solidFill>
                <a:effectLst/>
                <a:cs typeface="+mj-cs"/>
                <a:hlinkClick r:id="rId3">
                  <a:extLst>
                    <a:ext uri="{A12FA001-AC4F-418D-AE19-62706E023703}">
                      <ahyp:hlinkClr xmlns:ahyp="http://schemas.microsoft.com/office/drawing/2018/hyperlinkcolor" val="tx"/>
                    </a:ext>
                  </a:extLst>
                </a:hlinkClick>
              </a:rPr>
              <a:t>Energy data workshop – MENA </a:t>
            </a:r>
            <a:r>
              <a:rPr lang="en-US" sz="2400" i="0" dirty="0">
                <a:solidFill>
                  <a:schemeClr val="accent1"/>
                </a:solidFill>
                <a:effectLst/>
                <a:cs typeface="+mj-cs"/>
                <a:hlinkClick r:id="rId3">
                  <a:extLst>
                    <a:ext uri="{A12FA001-AC4F-418D-AE19-62706E023703}">
                      <ahyp:hlinkClr xmlns:ahyp="http://schemas.microsoft.com/office/drawing/2018/hyperlinkcolor" val="tx"/>
                    </a:ext>
                  </a:extLst>
                </a:hlinkClick>
              </a:rPr>
              <a:t>region</a:t>
            </a:r>
            <a:r>
              <a:rPr lang="en-US" sz="2400" i="0" dirty="0">
                <a:solidFill>
                  <a:schemeClr val="accent1"/>
                </a:solidFill>
                <a:effectLst/>
                <a:cs typeface="+mj-cs"/>
              </a:rPr>
              <a:t> </a:t>
            </a:r>
            <a:r>
              <a:rPr lang="en-US" sz="2400" dirty="0">
                <a:solidFill>
                  <a:schemeClr val="accent1"/>
                </a:solidFill>
                <a:cs typeface="+mj-cs"/>
              </a:rPr>
              <a:t>12 Oct 2023 Workshop — Paris, France</a:t>
            </a:r>
          </a:p>
          <a:p>
            <a:pPr>
              <a:lnSpc>
                <a:spcPct val="150000"/>
              </a:lnSpc>
            </a:pPr>
            <a:r>
              <a:rPr lang="en-US" sz="2400" dirty="0">
                <a:solidFill>
                  <a:schemeClr val="accent1"/>
                </a:solidFill>
                <a:cs typeface="+mj-cs"/>
              </a:rPr>
              <a:t> </a:t>
            </a:r>
          </a:p>
          <a:p>
            <a:pPr marL="0" marR="0" indent="0" algn="l" rtl="0" eaLnBrk="1" fontAlgn="t" latinLnBrk="0" hangingPunct="1">
              <a:spcBef>
                <a:spcPts val="0"/>
              </a:spcBef>
              <a:spcAft>
                <a:spcPts val="0"/>
              </a:spcAft>
              <a:tabLst>
                <a:tab pos="106680" algn="l"/>
              </a:tabLst>
            </a:pPr>
            <a:r>
              <a:rPr lang="ar-LB" sz="2400" b="1" i="0" u="sng" strike="noStrike" kern="100" dirty="0">
                <a:solidFill>
                  <a:srgbClr val="FFFFFF"/>
                </a:solidFill>
                <a:effectLst/>
                <a:latin typeface="Calibri" panose="020F0502020204030204" pitchFamily="34" charset="0"/>
                <a:cs typeface="Arial" panose="020B0604020202020204" pitchFamily="34" charset="0"/>
                <a:hlinkClick r:id="rId4"/>
              </a:rPr>
              <a:t>الدليل الخاصّ بقياس حجم التجارة الرقمية</a:t>
            </a:r>
            <a:r>
              <a:rPr lang="en-US" sz="2400" b="1" i="0" u="sng" strike="noStrike" kern="100" dirty="0">
                <a:solidFill>
                  <a:srgbClr val="FFFFFF"/>
                </a:solidFill>
                <a:effectLst/>
                <a:latin typeface="Calibri" panose="020F0502020204030204" pitchFamily="34" charset="0"/>
                <a:cs typeface="Arial" panose="020B0604020202020204" pitchFamily="34" charset="0"/>
              </a:rPr>
              <a:t>,</a:t>
            </a:r>
          </a:p>
          <a:p>
            <a:pPr marL="0" marR="0" indent="0" algn="l" rtl="0" eaLnBrk="1" fontAlgn="t" latinLnBrk="0" hangingPunct="1">
              <a:spcBef>
                <a:spcPts val="0"/>
              </a:spcBef>
              <a:spcAft>
                <a:spcPts val="0"/>
              </a:spcAft>
              <a:tabLst>
                <a:tab pos="106680" algn="l"/>
              </a:tabLst>
            </a:pPr>
            <a:endParaRPr lang="en-US" sz="2400" b="1" u="sng" kern="100" dirty="0">
              <a:solidFill>
                <a:srgbClr val="FFFFFF"/>
              </a:solidFill>
              <a:latin typeface="Calibri" panose="020F0502020204030204" pitchFamily="34" charset="0"/>
              <a:cs typeface="Arial" panose="020B0604020202020204" pitchFamily="34" charset="0"/>
            </a:endParaRPr>
          </a:p>
          <a:p>
            <a:pPr marL="0" marR="0" indent="0" algn="l" rtl="0" eaLnBrk="1" fontAlgn="t" latinLnBrk="0" hangingPunct="1">
              <a:spcBef>
                <a:spcPts val="0"/>
              </a:spcBef>
              <a:spcAft>
                <a:spcPts val="0"/>
              </a:spcAft>
              <a:tabLst>
                <a:tab pos="106680" algn="l"/>
              </a:tabLst>
            </a:pPr>
            <a:endParaRPr lang="en-US" sz="2400" b="1" u="sng" kern="100" dirty="0">
              <a:solidFill>
                <a:srgbClr val="FFFFFF"/>
              </a:solidFill>
              <a:latin typeface="Calibri" panose="020F0502020204030204" pitchFamily="34" charset="0"/>
              <a:cs typeface="Arial" panose="020B0604020202020204" pitchFamily="34" charset="0"/>
            </a:endParaRPr>
          </a:p>
          <a:p>
            <a:pPr fontAlgn="t">
              <a:tabLst>
                <a:tab pos="106680" algn="l"/>
              </a:tabLst>
            </a:pPr>
            <a:r>
              <a:rPr lang="en-US"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Study on measuring international digital trade in the Arab region </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E/ESCWA/CL4.SIT/2022/TP.1 </a:t>
            </a:r>
            <a:r>
              <a:rPr lang="en-US"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March 2022</a:t>
            </a:r>
            <a:endParaRPr lang="en-US" sz="2400" dirty="0">
              <a:solidFill>
                <a:schemeClr val="accent1"/>
              </a:solidFill>
              <a:cs typeface="+mj-cs"/>
            </a:endParaRPr>
          </a:p>
          <a:p>
            <a:pPr>
              <a:lnSpc>
                <a:spcPct val="150000"/>
              </a:lnSpc>
            </a:pPr>
            <a:endParaRPr lang="en-US" sz="2400" dirty="0">
              <a:solidFill>
                <a:schemeClr val="accent1"/>
              </a:solidFill>
              <a:ea typeface="Times New Roman" panose="02020603050405020304" pitchFamily="18" charset="0"/>
              <a:cs typeface="Traditional Arabic" panose="02020603050405020304" pitchFamily="18" charset="-78"/>
            </a:endParaRPr>
          </a:p>
        </p:txBody>
      </p:sp>
      <p:pic>
        <p:nvPicPr>
          <p:cNvPr id="11" name="Picture 10" descr="Study on measuring international digital trade in the Arab region">
            <a:hlinkClick r:id="rId5"/>
            <a:extLst>
              <a:ext uri="{FF2B5EF4-FFF2-40B4-BE49-F238E27FC236}">
                <a16:creationId xmlns:a16="http://schemas.microsoft.com/office/drawing/2014/main" id="{C4F141D7-0F6D-9640-5049-E554C4C22A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7285" y="4901045"/>
            <a:ext cx="1272818" cy="1622129"/>
          </a:xfrm>
          <a:prstGeom prst="rect">
            <a:avLst/>
          </a:prstGeom>
          <a:noFill/>
          <a:ln>
            <a:noFill/>
          </a:ln>
        </p:spPr>
      </p:pic>
      <p:pic>
        <p:nvPicPr>
          <p:cNvPr id="15" name="Picture 14">
            <a:hlinkClick r:id="rId4"/>
            <a:extLst>
              <a:ext uri="{FF2B5EF4-FFF2-40B4-BE49-F238E27FC236}">
                <a16:creationId xmlns:a16="http://schemas.microsoft.com/office/drawing/2014/main" id="{B578DB54-151D-82DD-2C7E-1A513B0D92A7}"/>
              </a:ext>
            </a:extLst>
          </p:cNvPr>
          <p:cNvPicPr>
            <a:picLocks noChangeAspect="1"/>
          </p:cNvPicPr>
          <p:nvPr/>
        </p:nvPicPr>
        <p:blipFill rotWithShape="1">
          <a:blip r:embed="rId7"/>
          <a:srcRect l="39291" t="26269" r="40112" b="25373"/>
          <a:stretch/>
        </p:blipFill>
        <p:spPr>
          <a:xfrm>
            <a:off x="9487285" y="3048431"/>
            <a:ext cx="1272818" cy="1680949"/>
          </a:xfrm>
          <a:prstGeom prst="rect">
            <a:avLst/>
          </a:prstGeom>
        </p:spPr>
      </p:pic>
    </p:spTree>
    <p:extLst>
      <p:ext uri="{BB962C8B-B14F-4D97-AF65-F5344CB8AC3E}">
        <p14:creationId xmlns:p14="http://schemas.microsoft.com/office/powerpoint/2010/main" val="415992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87460-D69F-5967-B5D0-51E4B364742C}"/>
              </a:ext>
            </a:extLst>
          </p:cNvPr>
          <p:cNvPicPr>
            <a:picLocks noChangeAspect="1"/>
          </p:cNvPicPr>
          <p:nvPr/>
        </p:nvPicPr>
        <p:blipFill rotWithShape="1">
          <a:blip r:embed="rId2"/>
          <a:srcRect l="14723" t="12247" r="17499" b="21877"/>
          <a:stretch/>
        </p:blipFill>
        <p:spPr>
          <a:xfrm>
            <a:off x="83361" y="2125895"/>
            <a:ext cx="5447719" cy="4641671"/>
          </a:xfrm>
          <a:prstGeom prst="rect">
            <a:avLst/>
          </a:prstGeom>
        </p:spPr>
      </p:pic>
      <p:pic>
        <p:nvPicPr>
          <p:cNvPr id="6" name="Picture 5">
            <a:extLst>
              <a:ext uri="{FF2B5EF4-FFF2-40B4-BE49-F238E27FC236}">
                <a16:creationId xmlns:a16="http://schemas.microsoft.com/office/drawing/2014/main" id="{CCB9AE28-2DAD-0302-44E9-75C1C19B590E}"/>
              </a:ext>
            </a:extLst>
          </p:cNvPr>
          <p:cNvPicPr>
            <a:picLocks noChangeAspect="1"/>
          </p:cNvPicPr>
          <p:nvPr/>
        </p:nvPicPr>
        <p:blipFill rotWithShape="1">
          <a:blip r:embed="rId3"/>
          <a:srcRect l="22667" t="11486" r="23611" b="9389"/>
          <a:stretch/>
        </p:blipFill>
        <p:spPr>
          <a:xfrm>
            <a:off x="5547360" y="1045627"/>
            <a:ext cx="6485895" cy="5422079"/>
          </a:xfrm>
          <a:prstGeom prst="rect">
            <a:avLst/>
          </a:prstGeom>
        </p:spPr>
      </p:pic>
      <p:sp>
        <p:nvSpPr>
          <p:cNvPr id="8" name="TextBox 7">
            <a:extLst>
              <a:ext uri="{FF2B5EF4-FFF2-40B4-BE49-F238E27FC236}">
                <a16:creationId xmlns:a16="http://schemas.microsoft.com/office/drawing/2014/main" id="{79EF0AFB-6A4B-8E8B-F1D6-56401C625C38}"/>
              </a:ext>
            </a:extLst>
          </p:cNvPr>
          <p:cNvSpPr txBox="1"/>
          <p:nvPr/>
        </p:nvSpPr>
        <p:spPr>
          <a:xfrm>
            <a:off x="3124430" y="676296"/>
            <a:ext cx="6096000" cy="369332"/>
          </a:xfrm>
          <a:prstGeom prst="rect">
            <a:avLst/>
          </a:prstGeom>
          <a:noFill/>
        </p:spPr>
        <p:txBody>
          <a:bodyPr wrap="square">
            <a:spAutoFit/>
          </a:bodyPr>
          <a:lstStyle/>
          <a:p>
            <a:r>
              <a:rPr lang="en-US" sz="1800" dirty="0">
                <a:hlinkClick r:id="rId4"/>
              </a:rPr>
              <a:t>https://etdp.unescwa.org/dashboard/platform.html#</a:t>
            </a:r>
            <a:endParaRPr lang="en-US" dirty="0"/>
          </a:p>
        </p:txBody>
      </p:sp>
      <p:pic>
        <p:nvPicPr>
          <p:cNvPr id="14" name="Picture 13">
            <a:extLst>
              <a:ext uri="{FF2B5EF4-FFF2-40B4-BE49-F238E27FC236}">
                <a16:creationId xmlns:a16="http://schemas.microsoft.com/office/drawing/2014/main" id="{FC891D83-CF2F-C390-1411-524AA2A90271}"/>
              </a:ext>
            </a:extLst>
          </p:cNvPr>
          <p:cNvPicPr>
            <a:picLocks noChangeAspect="1"/>
          </p:cNvPicPr>
          <p:nvPr/>
        </p:nvPicPr>
        <p:blipFill rotWithShape="1">
          <a:blip r:embed="rId5"/>
          <a:srcRect l="32333" t="9778" r="34278" b="80088"/>
          <a:stretch/>
        </p:blipFill>
        <p:spPr>
          <a:xfrm>
            <a:off x="133724" y="1080204"/>
            <a:ext cx="5319299" cy="988813"/>
          </a:xfrm>
          <a:prstGeom prst="rect">
            <a:avLst/>
          </a:prstGeom>
        </p:spPr>
      </p:pic>
      <p:sp>
        <p:nvSpPr>
          <p:cNvPr id="2" name="Title 1">
            <a:extLst>
              <a:ext uri="{FF2B5EF4-FFF2-40B4-BE49-F238E27FC236}">
                <a16:creationId xmlns:a16="http://schemas.microsoft.com/office/drawing/2014/main" id="{55B3E831-E728-0AAB-9168-70839486CA93}"/>
              </a:ext>
            </a:extLst>
          </p:cNvPr>
          <p:cNvSpPr>
            <a:spLocks noGrp="1"/>
          </p:cNvSpPr>
          <p:nvPr>
            <p:ph type="title"/>
          </p:nvPr>
        </p:nvSpPr>
        <p:spPr>
          <a:xfrm>
            <a:off x="348343" y="90434"/>
            <a:ext cx="11495314" cy="674505"/>
          </a:xfrm>
        </p:spPr>
        <p:txBody>
          <a:bodyPr>
            <a:noAutofit/>
          </a:bodyPr>
          <a:lstStyle/>
          <a:p>
            <a:pPr algn="ctr"/>
            <a:r>
              <a:rPr lang="en-US" sz="2800" b="1" dirty="0">
                <a:solidFill>
                  <a:srgbClr val="0070C0"/>
                </a:solidFill>
                <a:latin typeface="Calibri Light" panose="020F0302020204030204" pitchFamily="34" charset="0"/>
              </a:rPr>
              <a:t>Trade in Goods: ESCWA External Trade Data Platform for the Arab Region (ETDP)</a:t>
            </a:r>
          </a:p>
        </p:txBody>
      </p:sp>
    </p:spTree>
    <p:extLst>
      <p:ext uri="{BB962C8B-B14F-4D97-AF65-F5344CB8AC3E}">
        <p14:creationId xmlns:p14="http://schemas.microsoft.com/office/powerpoint/2010/main" val="23224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1CAB9A-5869-C375-AB36-39CAB935E92C}"/>
              </a:ext>
            </a:extLst>
          </p:cNvPr>
          <p:cNvPicPr>
            <a:picLocks noChangeAspect="1"/>
          </p:cNvPicPr>
          <p:nvPr/>
        </p:nvPicPr>
        <p:blipFill rotWithShape="1">
          <a:blip r:embed="rId2"/>
          <a:srcRect l="15277" t="12148" r="18167" b="14490"/>
          <a:stretch/>
        </p:blipFill>
        <p:spPr>
          <a:xfrm>
            <a:off x="1463040" y="577425"/>
            <a:ext cx="9198188" cy="5703149"/>
          </a:xfrm>
          <a:prstGeom prst="rect">
            <a:avLst/>
          </a:prstGeom>
        </p:spPr>
      </p:pic>
      <p:graphicFrame>
        <p:nvGraphicFramePr>
          <p:cNvPr id="10" name="Object 9">
            <a:extLst>
              <a:ext uri="{FF2B5EF4-FFF2-40B4-BE49-F238E27FC236}">
                <a16:creationId xmlns:a16="http://schemas.microsoft.com/office/drawing/2014/main" id="{60CE0D1A-66AB-A1E5-B246-008AAA28A0B8}"/>
              </a:ext>
            </a:extLst>
          </p:cNvPr>
          <p:cNvGraphicFramePr>
            <a:graphicFrameLocks noChangeAspect="1"/>
          </p:cNvGraphicFramePr>
          <p:nvPr>
            <p:extLst>
              <p:ext uri="{D42A27DB-BD31-4B8C-83A1-F6EECF244321}">
                <p14:modId xmlns:p14="http://schemas.microsoft.com/office/powerpoint/2010/main" val="4237578946"/>
              </p:ext>
            </p:extLst>
          </p:nvPr>
        </p:nvGraphicFramePr>
        <p:xfrm>
          <a:off x="1463040" y="2060545"/>
          <a:ext cx="4513750" cy="3974890"/>
        </p:xfrm>
        <a:graphic>
          <a:graphicData uri="http://schemas.openxmlformats.org/presentationml/2006/ole">
            <mc:AlternateContent xmlns:mc="http://schemas.openxmlformats.org/markup-compatibility/2006">
              <mc:Choice xmlns:v="urn:schemas-microsoft-com:vml" Requires="v">
                <p:oleObj name="Worksheet" r:id="rId3" imgW="10965119" imgH="9387675" progId="Excel.Sheet.12">
                  <p:embed/>
                </p:oleObj>
              </mc:Choice>
              <mc:Fallback>
                <p:oleObj name="Worksheet" r:id="rId3" imgW="10965119" imgH="9387675" progId="Excel.Sheet.12">
                  <p:embed/>
                  <p:pic>
                    <p:nvPicPr>
                      <p:cNvPr id="10" name="Object 9">
                        <a:extLst>
                          <a:ext uri="{FF2B5EF4-FFF2-40B4-BE49-F238E27FC236}">
                            <a16:creationId xmlns:a16="http://schemas.microsoft.com/office/drawing/2014/main" id="{60CE0D1A-66AB-A1E5-B246-008AAA28A0B8}"/>
                          </a:ext>
                        </a:extLst>
                      </p:cNvPr>
                      <p:cNvPicPr/>
                      <p:nvPr/>
                    </p:nvPicPr>
                    <p:blipFill>
                      <a:blip r:embed="rId4"/>
                      <a:stretch>
                        <a:fillRect/>
                      </a:stretch>
                    </p:blipFill>
                    <p:spPr>
                      <a:xfrm>
                        <a:off x="1463040" y="2060545"/>
                        <a:ext cx="4513750" cy="397489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9FA2193F-6FAC-CD9E-6A60-50C02D29E8B6}"/>
              </a:ext>
            </a:extLst>
          </p:cNvPr>
          <p:cNvSpPr txBox="1"/>
          <p:nvPr/>
        </p:nvSpPr>
        <p:spPr>
          <a:xfrm>
            <a:off x="2089235" y="2259186"/>
            <a:ext cx="3261360" cy="215444"/>
          </a:xfrm>
          <a:prstGeom prst="rect">
            <a:avLst/>
          </a:prstGeom>
          <a:noFill/>
        </p:spPr>
        <p:txBody>
          <a:bodyPr wrap="square">
            <a:spAutoFit/>
          </a:bodyPr>
          <a:lstStyle/>
          <a:p>
            <a:pPr algn="ctr"/>
            <a:r>
              <a:rPr lang="en-US" sz="800" b="0" i="0" u="none" strike="noStrike" dirty="0">
                <a:solidFill>
                  <a:srgbClr val="000000"/>
                </a:solidFill>
                <a:effectLst/>
                <a:latin typeface="Calibri" panose="020F0502020204030204" pitchFamily="34" charset="0"/>
              </a:rPr>
              <a:t>Growth rate 2%</a:t>
            </a:r>
            <a:r>
              <a:rPr lang="en-US" sz="800" dirty="0"/>
              <a:t> </a:t>
            </a:r>
            <a:r>
              <a:rPr lang="en-US" sz="800" b="0" i="0" u="none" strike="noStrike" dirty="0">
                <a:solidFill>
                  <a:srgbClr val="000000"/>
                </a:solidFill>
                <a:effectLst/>
                <a:latin typeface="Calibri" panose="020F0502020204030204" pitchFamily="34" charset="0"/>
              </a:rPr>
              <a:t>for exports 28% form imports from 2012 to 2021</a:t>
            </a:r>
            <a:r>
              <a:rPr lang="en-US" sz="800" dirty="0"/>
              <a:t> </a:t>
            </a:r>
          </a:p>
        </p:txBody>
      </p:sp>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DEA89FE0-3E68-9AA0-170E-5F35EEB5E837}"/>
                  </a:ext>
                </a:extLst>
              </p:cNvPr>
              <p:cNvGraphicFramePr/>
              <p:nvPr>
                <p:extLst>
                  <p:ext uri="{D42A27DB-BD31-4B8C-83A1-F6EECF244321}">
                    <p14:modId xmlns:p14="http://schemas.microsoft.com/office/powerpoint/2010/main" val="2677210843"/>
                  </p:ext>
                </p:extLst>
              </p:nvPr>
            </p:nvGraphicFramePr>
            <p:xfrm>
              <a:off x="6333067" y="2166658"/>
              <a:ext cx="4809067" cy="3868777"/>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5" name="Chart 14">
                <a:extLst>
                  <a:ext uri="{FF2B5EF4-FFF2-40B4-BE49-F238E27FC236}">
                    <a16:creationId xmlns:a16="http://schemas.microsoft.com/office/drawing/2014/main" id="{DEA89FE0-3E68-9AA0-170E-5F35EEB5E837}"/>
                  </a:ext>
                </a:extLst>
              </p:cNvPr>
              <p:cNvPicPr>
                <a:picLocks noGrp="1" noRot="1" noChangeAspect="1" noMove="1" noResize="1" noEditPoints="1" noAdjustHandles="1" noChangeArrowheads="1" noChangeShapeType="1"/>
              </p:cNvPicPr>
              <p:nvPr/>
            </p:nvPicPr>
            <p:blipFill>
              <a:blip r:embed="rId6"/>
              <a:stretch>
                <a:fillRect/>
              </a:stretch>
            </p:blipFill>
            <p:spPr>
              <a:xfrm>
                <a:off x="6333067" y="2166658"/>
                <a:ext cx="4809067" cy="3868777"/>
              </a:xfrm>
              <a:prstGeom prst="rect">
                <a:avLst/>
              </a:prstGeom>
            </p:spPr>
          </p:pic>
        </mc:Fallback>
      </mc:AlternateContent>
      <p:sp>
        <p:nvSpPr>
          <p:cNvPr id="2" name="Title 1">
            <a:extLst>
              <a:ext uri="{FF2B5EF4-FFF2-40B4-BE49-F238E27FC236}">
                <a16:creationId xmlns:a16="http://schemas.microsoft.com/office/drawing/2014/main" id="{D4726E6A-884B-4EB7-7B83-EF6101A1E20E}"/>
              </a:ext>
            </a:extLst>
          </p:cNvPr>
          <p:cNvSpPr>
            <a:spLocks noGrp="1"/>
          </p:cNvSpPr>
          <p:nvPr>
            <p:ph type="title"/>
          </p:nvPr>
        </p:nvSpPr>
        <p:spPr>
          <a:xfrm>
            <a:off x="-67294" y="69943"/>
            <a:ext cx="12088167" cy="622730"/>
          </a:xfrm>
        </p:spPr>
        <p:txBody>
          <a:bodyPr>
            <a:noAutofit/>
          </a:bodyPr>
          <a:lstStyle/>
          <a:p>
            <a:pPr algn="ctr"/>
            <a:r>
              <a:rPr lang="en-US" sz="2400" b="1" dirty="0">
                <a:solidFill>
                  <a:srgbClr val="0070C0"/>
                </a:solidFill>
                <a:latin typeface="Calibri Light" panose="020F0302020204030204" pitchFamily="34" charset="0"/>
              </a:rPr>
              <a:t>Trade in Goods: ESCWA External Trade Data Platform for the Arab Region (ETDP)</a:t>
            </a:r>
          </a:p>
        </p:txBody>
      </p:sp>
    </p:spTree>
    <p:extLst>
      <p:ext uri="{BB962C8B-B14F-4D97-AF65-F5344CB8AC3E}">
        <p14:creationId xmlns:p14="http://schemas.microsoft.com/office/powerpoint/2010/main" val="185882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D289E5B-462B-B7A8-CD86-4F17AD9F0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 y="1853939"/>
            <a:ext cx="5299728" cy="443121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71DDB390-2D87-7F4C-41EA-38A38EBE489E}"/>
              </a:ext>
            </a:extLst>
          </p:cNvPr>
          <p:cNvSpPr>
            <a:spLocks noGrp="1"/>
          </p:cNvSpPr>
          <p:nvPr>
            <p:ph type="title"/>
          </p:nvPr>
        </p:nvSpPr>
        <p:spPr>
          <a:xfrm>
            <a:off x="945850" y="95932"/>
            <a:ext cx="10515600" cy="589915"/>
          </a:xfrm>
        </p:spPr>
        <p:txBody>
          <a:bodyPr>
            <a:noAutofit/>
          </a:bodyPr>
          <a:lstStyle/>
          <a:p>
            <a:pPr algn="ctr"/>
            <a:r>
              <a:rPr lang="en-US" sz="2400" b="1" dirty="0">
                <a:solidFill>
                  <a:srgbClr val="0070C0"/>
                </a:solidFill>
                <a:latin typeface="Calibri Light" panose="020F0302020204030204" pitchFamily="34" charset="0"/>
              </a:rPr>
              <a:t>Trade Flows by Reporter and (USD) and Top 10 Trade Flows Partners for 2021</a:t>
            </a:r>
          </a:p>
        </p:txBody>
      </p:sp>
      <p:sp>
        <p:nvSpPr>
          <p:cNvPr id="11" name="TextBox 10">
            <a:extLst>
              <a:ext uri="{FF2B5EF4-FFF2-40B4-BE49-F238E27FC236}">
                <a16:creationId xmlns:a16="http://schemas.microsoft.com/office/drawing/2014/main" id="{EB6BECA1-5E84-13A6-549C-DFB4CF8E8FA3}"/>
              </a:ext>
            </a:extLst>
          </p:cNvPr>
          <p:cNvSpPr txBox="1"/>
          <p:nvPr/>
        </p:nvSpPr>
        <p:spPr>
          <a:xfrm>
            <a:off x="1129135" y="1247718"/>
            <a:ext cx="2607509" cy="338554"/>
          </a:xfrm>
          <a:prstGeom prst="rect">
            <a:avLst/>
          </a:prstGeom>
          <a:noFill/>
        </p:spPr>
        <p:txBody>
          <a:bodyPr wrap="none" rtlCol="0">
            <a:spAutoFit/>
          </a:bodyPr>
          <a:lstStyle/>
          <a:p>
            <a:r>
              <a:rPr lang="en-US" sz="1600" b="1" dirty="0"/>
              <a:t>Top 10 Trade Flows Partners </a:t>
            </a:r>
          </a:p>
        </p:txBody>
      </p:sp>
      <p:pic>
        <p:nvPicPr>
          <p:cNvPr id="12" name="Picture 2">
            <a:extLst>
              <a:ext uri="{FF2B5EF4-FFF2-40B4-BE49-F238E27FC236}">
                <a16:creationId xmlns:a16="http://schemas.microsoft.com/office/drawing/2014/main" id="{070A2FDB-0420-C61C-F4A7-48887F782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93" y="2486697"/>
            <a:ext cx="5462020" cy="3063498"/>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06D978A9-8BE9-87F6-D86E-289592E90713}"/>
              </a:ext>
            </a:extLst>
          </p:cNvPr>
          <p:cNvSpPr txBox="1">
            <a:spLocks/>
          </p:cNvSpPr>
          <p:nvPr/>
        </p:nvSpPr>
        <p:spPr>
          <a:xfrm>
            <a:off x="7570042" y="1870734"/>
            <a:ext cx="2802557" cy="354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t>Trade of Commodity Groups</a:t>
            </a:r>
          </a:p>
        </p:txBody>
      </p:sp>
    </p:spTree>
    <p:extLst>
      <p:ext uri="{BB962C8B-B14F-4D97-AF65-F5344CB8AC3E}">
        <p14:creationId xmlns:p14="http://schemas.microsoft.com/office/powerpoint/2010/main" val="224694426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7" ma:contentTypeDescription="Create a new document." ma:contentTypeScope="" ma:versionID="9564faa645c4c46904540d14a8daf4c9">
  <xsd:schema xmlns:xsd="http://www.w3.org/2001/XMLSchema" xmlns:xs="http://www.w3.org/2001/XMLSchema" xmlns:p="http://schemas.microsoft.com/office/2006/metadata/properties" xmlns:ns2="5f6722c4-4b54-4565-9073-6b2cdb56319d" xmlns:ns3="015a1b56-f9db-44b0-a971-80694ead8fc0" xmlns:ns4="985ec44e-1bab-4c0b-9df0-6ba128686fc9" targetNamespace="http://schemas.microsoft.com/office/2006/metadata/properties" ma:root="true" ma:fieldsID="3747c0ec40c28e9f0438222954dc037d" ns2:_="" ns3:_="" ns4:_="">
    <xsd:import namespace="5f6722c4-4b54-4565-9073-6b2cdb56319d"/>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6e2313-a807-4827-9ba2-7f46aa09a4e5}"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5f6722c4-4b54-4565-9073-6b2cdb5631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4E0ADA-8713-4D07-87D3-0A529939344C}">
  <ds:schemaRefs>
    <ds:schemaRef ds:uri="http://schemas.microsoft.com/sharepoint/v3/contenttype/forms"/>
  </ds:schemaRefs>
</ds:datastoreItem>
</file>

<file path=customXml/itemProps2.xml><?xml version="1.0" encoding="utf-8"?>
<ds:datastoreItem xmlns:ds="http://schemas.openxmlformats.org/officeDocument/2006/customXml" ds:itemID="{06D61AAB-99A3-40B7-80EE-DE66C6C1D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722c4-4b54-4565-9073-6b2cdb56319d"/>
    <ds:schemaRef ds:uri="015a1b56-f9db-44b0-a971-80694ead8fc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6C14B7-6C04-4F5B-8F02-5C0EEA9B376A}">
  <ds:schemaRefs>
    <ds:schemaRef ds:uri="015a1b56-f9db-44b0-a971-80694ead8fc0"/>
    <ds:schemaRef ds:uri="5f6722c4-4b54-4565-9073-6b2cdb56319d"/>
    <ds:schemaRef ds:uri="985ec44e-1bab-4c0b-9df0-6ba128686fc9"/>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2506</TotalTime>
  <Words>1188</Words>
  <Application>Microsoft Office PowerPoint</Application>
  <PresentationFormat>Widescreen</PresentationFormat>
  <Paragraphs>127</Paragraphs>
  <Slides>15</Slides>
  <Notes>3</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32" baseType="lpstr">
      <vt:lpstr>-apple-system</vt:lpstr>
      <vt:lpstr>Arial</vt:lpstr>
      <vt:lpstr>Calibri</vt:lpstr>
      <vt:lpstr>Calibri Light</vt:lpstr>
      <vt:lpstr>Garamond</vt:lpstr>
      <vt:lpstr>Helvetica Neue LT Std 45 Light</vt:lpstr>
      <vt:lpstr>Helvetica Neue LT Std 75</vt:lpstr>
      <vt:lpstr>HelveticaNeueLT Std Lt</vt:lpstr>
      <vt:lpstr>HelveticaNeueLT Std Med</vt:lpstr>
      <vt:lpstr>Open Sans</vt:lpstr>
      <vt:lpstr>Selawik Light</vt:lpstr>
      <vt:lpstr>Times New Roman</vt:lpstr>
      <vt:lpstr>Wingdings</vt:lpstr>
      <vt:lpstr>Office Theme</vt:lpstr>
      <vt:lpstr>COVER</vt:lpstr>
      <vt:lpstr>SavonVTI</vt:lpstr>
      <vt:lpstr>Worksheet</vt:lpstr>
      <vt:lpstr>Progress on the Update of Economic Statistics and National Accounts in the Arab Region   تحديث الإحصاءات الاقتصادية والحسابات القومية في المنطقة العربية  The Tenth Meeting  of The Steering Committee of The Arab Statistics Initiative (Arabstat) 8-9 November 2023 - Abu Dhabi - U.A.E.</vt:lpstr>
      <vt:lpstr>Content </vt:lpstr>
      <vt:lpstr>PowerPoint Presentation</vt:lpstr>
      <vt:lpstr>UN-Network of Economic Statisticians</vt:lpstr>
      <vt:lpstr>E-learning for Capacity Building</vt:lpstr>
      <vt:lpstr>PowerPoint Presentation</vt:lpstr>
      <vt:lpstr>Trade in Goods: ESCWA External Trade Data Platform for the Arab Region (ETDP)</vt:lpstr>
      <vt:lpstr>Trade in Goods: ESCWA External Trade Data Platform for the Arab Region (ETDP)</vt:lpstr>
      <vt:lpstr>Trade Flows by Reporter and (USD) and Top 10 Trade Flows Partners for 2021</vt:lpstr>
      <vt:lpstr>PowerPoint Presentation</vt:lpstr>
      <vt:lpstr>PowerPoint Presentation</vt:lpstr>
      <vt:lpstr>PowerPoint Presentation</vt:lpstr>
      <vt:lpstr>PowerPoint Presentation</vt:lpstr>
      <vt:lpstr>DA Project 2023-2025 in the Arab region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aboulhosn@un.org</dc:creator>
  <cp:lastModifiedBy>Wafa Aboul Hosn</cp:lastModifiedBy>
  <cp:revision>5</cp:revision>
  <cp:lastPrinted>2023-11-08T05:39:33Z</cp:lastPrinted>
  <dcterms:created xsi:type="dcterms:W3CDTF">2023-06-21T10:34:07Z</dcterms:created>
  <dcterms:modified xsi:type="dcterms:W3CDTF">2023-11-08T06:48:48Z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y fmtid="{D5CDD505-2E9C-101B-9397-08002B2CF9AE}" pid="3" name="MediaServiceImageTags">
    <vt:lpwstr/>
  </property>
</Properties>
</file>