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chart4.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57" r:id="rId3"/>
    <p:sldId id="337" r:id="rId4"/>
    <p:sldId id="354" r:id="rId5"/>
    <p:sldId id="356" r:id="rId6"/>
    <p:sldId id="357" r:id="rId7"/>
    <p:sldId id="373" r:id="rId8"/>
    <p:sldId id="372" r:id="rId9"/>
    <p:sldId id="374" r:id="rId10"/>
    <p:sldId id="375" r:id="rId11"/>
    <p:sldId id="353" r:id="rId12"/>
    <p:sldId id="376" r:id="rId13"/>
    <p:sldId id="359" r:id="rId14"/>
    <p:sldId id="377" r:id="rId15"/>
    <p:sldId id="351" r:id="rId16"/>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3333CC"/>
    <a:srgbClr val="BBACD2"/>
    <a:srgbClr val="0000FF"/>
    <a:srgbClr val="000099"/>
    <a:srgbClr val="EA044B"/>
    <a:srgbClr val="FF00FF"/>
    <a:srgbClr val="08DBE6"/>
    <a:srgbClr val="FF66FF"/>
    <a:srgbClr val="43FC1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D5C05B-B15D-4DED-935D-B035F9D65358}" v="483" dt="2022-11-02T09:33:01.3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82" autoAdjust="0"/>
    <p:restoredTop sz="96357" autoAdjust="0"/>
  </p:normalViewPr>
  <p:slideViewPr>
    <p:cSldViewPr snapToGrid="0" snapToObjects="1">
      <p:cViewPr varScale="1">
        <p:scale>
          <a:sx n="128" d="100"/>
          <a:sy n="128" d="100"/>
        </p:scale>
        <p:origin x="1242" y="108"/>
      </p:cViewPr>
      <p:guideLst>
        <p:guide orient="horz" pos="1800"/>
        <p:guide pos="2880"/>
      </p:guideLst>
    </p:cSldViewPr>
  </p:slideViewPr>
  <p:notesTextViewPr>
    <p:cViewPr>
      <p:scale>
        <a:sx n="33" d="100"/>
        <a:sy n="33"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reg Ismaeil" userId="2ba3ab7c-7e18-4682-890e-ea27e5305976" providerId="ADAL" clId="{1CD5C05B-B15D-4DED-935D-B035F9D65358}"/>
    <pc:docChg chg="undo custSel addSld delSld modSld sldOrd">
      <pc:chgData name="Tareg Ismaeil" userId="2ba3ab7c-7e18-4682-890e-ea27e5305976" providerId="ADAL" clId="{1CD5C05B-B15D-4DED-935D-B035F9D65358}" dt="2022-11-02T10:26:42.630" v="4383" actId="47"/>
      <pc:docMkLst>
        <pc:docMk/>
      </pc:docMkLst>
      <pc:sldChg chg="delSp modSp mod">
        <pc:chgData name="Tareg Ismaeil" userId="2ba3ab7c-7e18-4682-890e-ea27e5305976" providerId="ADAL" clId="{1CD5C05B-B15D-4DED-935D-B035F9D65358}" dt="2022-10-27T05:29:31.897" v="56" actId="1076"/>
        <pc:sldMkLst>
          <pc:docMk/>
          <pc:sldMk cId="2629768321" sldId="256"/>
        </pc:sldMkLst>
        <pc:spChg chg="del mod">
          <ac:chgData name="Tareg Ismaeil" userId="2ba3ab7c-7e18-4682-890e-ea27e5305976" providerId="ADAL" clId="{1CD5C05B-B15D-4DED-935D-B035F9D65358}" dt="2022-10-27T05:24:59.966" v="13" actId="478"/>
          <ac:spMkLst>
            <pc:docMk/>
            <pc:sldMk cId="2629768321" sldId="256"/>
            <ac:spMk id="7" creationId="{10081CAF-DC12-452C-AB27-A7690A16FD50}"/>
          </ac:spMkLst>
        </pc:spChg>
        <pc:spChg chg="del">
          <ac:chgData name="Tareg Ismaeil" userId="2ba3ab7c-7e18-4682-890e-ea27e5305976" providerId="ADAL" clId="{1CD5C05B-B15D-4DED-935D-B035F9D65358}" dt="2022-10-27T05:24:12.290" v="2" actId="478"/>
          <ac:spMkLst>
            <pc:docMk/>
            <pc:sldMk cId="2629768321" sldId="256"/>
            <ac:spMk id="9" creationId="{9B061A14-AEA7-40A2-BA38-DED64762BD19}"/>
          </ac:spMkLst>
        </pc:spChg>
        <pc:spChg chg="mod">
          <ac:chgData name="Tareg Ismaeil" userId="2ba3ab7c-7e18-4682-890e-ea27e5305976" providerId="ADAL" clId="{1CD5C05B-B15D-4DED-935D-B035F9D65358}" dt="2022-10-27T05:29:31.897" v="56" actId="1076"/>
          <ac:spMkLst>
            <pc:docMk/>
            <pc:sldMk cId="2629768321" sldId="256"/>
            <ac:spMk id="10" creationId="{6BC8215D-433F-4868-9A35-768787F0B27E}"/>
          </ac:spMkLst>
        </pc:spChg>
      </pc:sldChg>
      <pc:sldChg chg="modSp mod">
        <pc:chgData name="Tareg Ismaeil" userId="2ba3ab7c-7e18-4682-890e-ea27e5305976" providerId="ADAL" clId="{1CD5C05B-B15D-4DED-935D-B035F9D65358}" dt="2022-11-02T10:26:18.852" v="4382" actId="12"/>
        <pc:sldMkLst>
          <pc:docMk/>
          <pc:sldMk cId="548961998" sldId="257"/>
        </pc:sldMkLst>
        <pc:spChg chg="mod">
          <ac:chgData name="Tareg Ismaeil" userId="2ba3ab7c-7e18-4682-890e-ea27e5305976" providerId="ADAL" clId="{1CD5C05B-B15D-4DED-935D-B035F9D65358}" dt="2022-11-02T10:26:18.852" v="4382" actId="12"/>
          <ac:spMkLst>
            <pc:docMk/>
            <pc:sldMk cId="548961998" sldId="257"/>
            <ac:spMk id="13" creationId="{904E60B6-C851-4047-8222-632456CD7D5D}"/>
          </ac:spMkLst>
        </pc:spChg>
      </pc:sldChg>
      <pc:sldChg chg="addSp delSp modSp mod">
        <pc:chgData name="Tareg Ismaeil" userId="2ba3ab7c-7e18-4682-890e-ea27e5305976" providerId="ADAL" clId="{1CD5C05B-B15D-4DED-935D-B035F9D65358}" dt="2022-10-27T07:30:15.866" v="776" actId="1036"/>
        <pc:sldMkLst>
          <pc:docMk/>
          <pc:sldMk cId="1960615912" sldId="337"/>
        </pc:sldMkLst>
        <pc:spChg chg="mod">
          <ac:chgData name="Tareg Ismaeil" userId="2ba3ab7c-7e18-4682-890e-ea27e5305976" providerId="ADAL" clId="{1CD5C05B-B15D-4DED-935D-B035F9D65358}" dt="2022-10-27T05:30:03.185" v="58" actId="14100"/>
          <ac:spMkLst>
            <pc:docMk/>
            <pc:sldMk cId="1960615912" sldId="337"/>
            <ac:spMk id="2" creationId="{00000000-0000-0000-0000-000000000000}"/>
          </ac:spMkLst>
        </pc:spChg>
        <pc:spChg chg="del">
          <ac:chgData name="Tareg Ismaeil" userId="2ba3ab7c-7e18-4682-890e-ea27e5305976" providerId="ADAL" clId="{1CD5C05B-B15D-4DED-935D-B035F9D65358}" dt="2022-10-27T05:30:57.734" v="59" actId="478"/>
          <ac:spMkLst>
            <pc:docMk/>
            <pc:sldMk cId="1960615912" sldId="337"/>
            <ac:spMk id="9" creationId="{00000000-0000-0000-0000-000000000000}"/>
          </ac:spMkLst>
        </pc:spChg>
        <pc:spChg chg="add mod">
          <ac:chgData name="Tareg Ismaeil" userId="2ba3ab7c-7e18-4682-890e-ea27e5305976" providerId="ADAL" clId="{1CD5C05B-B15D-4DED-935D-B035F9D65358}" dt="2022-10-27T07:24:54.129" v="631" actId="782"/>
          <ac:spMkLst>
            <pc:docMk/>
            <pc:sldMk cId="1960615912" sldId="337"/>
            <ac:spMk id="13" creationId="{8632CDE5-531F-46FF-B799-4C80468D0AAF}"/>
          </ac:spMkLst>
        </pc:spChg>
        <pc:spChg chg="add mod">
          <ac:chgData name="Tareg Ismaeil" userId="2ba3ab7c-7e18-4682-890e-ea27e5305976" providerId="ADAL" clId="{1CD5C05B-B15D-4DED-935D-B035F9D65358}" dt="2022-10-27T07:29:45.455" v="764" actId="1038"/>
          <ac:spMkLst>
            <pc:docMk/>
            <pc:sldMk cId="1960615912" sldId="337"/>
            <ac:spMk id="14" creationId="{4747E18B-08A6-4125-BA44-31F64A59574D}"/>
          </ac:spMkLst>
        </pc:spChg>
        <pc:spChg chg="add mod">
          <ac:chgData name="Tareg Ismaeil" userId="2ba3ab7c-7e18-4682-890e-ea27e5305976" providerId="ADAL" clId="{1CD5C05B-B15D-4DED-935D-B035F9D65358}" dt="2022-10-27T07:28:36.803" v="712" actId="1076"/>
          <ac:spMkLst>
            <pc:docMk/>
            <pc:sldMk cId="1960615912" sldId="337"/>
            <ac:spMk id="16" creationId="{FC12370E-3015-4311-AB30-38118CC8E0B4}"/>
          </ac:spMkLst>
        </pc:spChg>
        <pc:spChg chg="add del mod">
          <ac:chgData name="Tareg Ismaeil" userId="2ba3ab7c-7e18-4682-890e-ea27e5305976" providerId="ADAL" clId="{1CD5C05B-B15D-4DED-935D-B035F9D65358}" dt="2022-10-27T05:49:24.371" v="370" actId="478"/>
          <ac:spMkLst>
            <pc:docMk/>
            <pc:sldMk cId="1960615912" sldId="337"/>
            <ac:spMk id="18" creationId="{728B4A63-1990-42FC-A8B6-B5FF119315A5}"/>
          </ac:spMkLst>
        </pc:spChg>
        <pc:spChg chg="add mod">
          <ac:chgData name="Tareg Ismaeil" userId="2ba3ab7c-7e18-4682-890e-ea27e5305976" providerId="ADAL" clId="{1CD5C05B-B15D-4DED-935D-B035F9D65358}" dt="2022-10-27T07:29:45.455" v="764" actId="1038"/>
          <ac:spMkLst>
            <pc:docMk/>
            <pc:sldMk cId="1960615912" sldId="337"/>
            <ac:spMk id="20" creationId="{C9230E06-7710-4028-9B7F-123FB06F5434}"/>
          </ac:spMkLst>
        </pc:spChg>
        <pc:graphicFrameChg chg="add mod">
          <ac:chgData name="Tareg Ismaeil" userId="2ba3ab7c-7e18-4682-890e-ea27e5305976" providerId="ADAL" clId="{1CD5C05B-B15D-4DED-935D-B035F9D65358}" dt="2022-10-27T05:49:41.088" v="389" actId="1035"/>
          <ac:graphicFrameMkLst>
            <pc:docMk/>
            <pc:sldMk cId="1960615912" sldId="337"/>
            <ac:graphicFrameMk id="8" creationId="{FD53CE6D-4334-4B9E-AD4C-28E299F283A8}"/>
          </ac:graphicFrameMkLst>
        </pc:graphicFrameChg>
        <pc:graphicFrameChg chg="add mod">
          <ac:chgData name="Tareg Ismaeil" userId="2ba3ab7c-7e18-4682-890e-ea27e5305976" providerId="ADAL" clId="{1CD5C05B-B15D-4DED-935D-B035F9D65358}" dt="2022-10-27T07:29:45.455" v="764" actId="1038"/>
          <ac:graphicFrameMkLst>
            <pc:docMk/>
            <pc:sldMk cId="1960615912" sldId="337"/>
            <ac:graphicFrameMk id="10" creationId="{5936B1F0-BD6D-4DA5-A2D0-A6E0E46BB362}"/>
          </ac:graphicFrameMkLst>
        </pc:graphicFrameChg>
        <pc:graphicFrameChg chg="add mod">
          <ac:chgData name="Tareg Ismaeil" userId="2ba3ab7c-7e18-4682-890e-ea27e5305976" providerId="ADAL" clId="{1CD5C05B-B15D-4DED-935D-B035F9D65358}" dt="2022-10-27T07:28:33.803" v="711" actId="14100"/>
          <ac:graphicFrameMkLst>
            <pc:docMk/>
            <pc:sldMk cId="1960615912" sldId="337"/>
            <ac:graphicFrameMk id="11" creationId="{FC10F2A6-7AC3-4CC2-8DCB-0FBC84F99D7F}"/>
          </ac:graphicFrameMkLst>
        </pc:graphicFrameChg>
        <pc:graphicFrameChg chg="add mod">
          <ac:chgData name="Tareg Ismaeil" userId="2ba3ab7c-7e18-4682-890e-ea27e5305976" providerId="ADAL" clId="{1CD5C05B-B15D-4DED-935D-B035F9D65358}" dt="2022-10-27T07:29:53.633" v="766" actId="14100"/>
          <ac:graphicFrameMkLst>
            <pc:docMk/>
            <pc:sldMk cId="1960615912" sldId="337"/>
            <ac:graphicFrameMk id="22" creationId="{58A2424E-1464-4A9D-BFC6-870FE7629C28}"/>
          </ac:graphicFrameMkLst>
        </pc:graphicFrameChg>
        <pc:picChg chg="add mod">
          <ac:chgData name="Tareg Ismaeil" userId="2ba3ab7c-7e18-4682-890e-ea27e5305976" providerId="ADAL" clId="{1CD5C05B-B15D-4DED-935D-B035F9D65358}" dt="2022-10-27T05:49:41.088" v="389" actId="1035"/>
          <ac:picMkLst>
            <pc:docMk/>
            <pc:sldMk cId="1960615912" sldId="337"/>
            <ac:picMk id="6" creationId="{26DCC5D3-57B2-46ED-B348-3ED82C0841F1}"/>
          </ac:picMkLst>
        </pc:picChg>
        <pc:picChg chg="add mod">
          <ac:chgData name="Tareg Ismaeil" userId="2ba3ab7c-7e18-4682-890e-ea27e5305976" providerId="ADAL" clId="{1CD5C05B-B15D-4DED-935D-B035F9D65358}" dt="2022-10-27T07:29:45.455" v="764" actId="1038"/>
          <ac:picMkLst>
            <pc:docMk/>
            <pc:sldMk cId="1960615912" sldId="337"/>
            <ac:picMk id="15" creationId="{8E3846D2-DB22-4C8E-9F0C-D8C0908AE50A}"/>
          </ac:picMkLst>
        </pc:picChg>
        <pc:picChg chg="add mod">
          <ac:chgData name="Tareg Ismaeil" userId="2ba3ab7c-7e18-4682-890e-ea27e5305976" providerId="ADAL" clId="{1CD5C05B-B15D-4DED-935D-B035F9D65358}" dt="2022-10-27T07:30:12.029" v="774" actId="1036"/>
          <ac:picMkLst>
            <pc:docMk/>
            <pc:sldMk cId="1960615912" sldId="337"/>
            <ac:picMk id="19" creationId="{C5F84B9D-7DEE-418C-A5A4-E656C2DCFF55}"/>
          </ac:picMkLst>
        </pc:picChg>
        <pc:picChg chg="add mod">
          <ac:chgData name="Tareg Ismaeil" userId="2ba3ab7c-7e18-4682-890e-ea27e5305976" providerId="ADAL" clId="{1CD5C05B-B15D-4DED-935D-B035F9D65358}" dt="2022-10-27T07:30:15.866" v="776" actId="1036"/>
          <ac:picMkLst>
            <pc:docMk/>
            <pc:sldMk cId="1960615912" sldId="337"/>
            <ac:picMk id="21" creationId="{4B3B63FA-1D76-4F01-A877-CFDC228544AC}"/>
          </ac:picMkLst>
        </pc:picChg>
        <pc:cxnChg chg="mod">
          <ac:chgData name="Tareg Ismaeil" userId="2ba3ab7c-7e18-4682-890e-ea27e5305976" providerId="ADAL" clId="{1CD5C05B-B15D-4DED-935D-B035F9D65358}" dt="2022-10-27T05:30:03.185" v="58" actId="14100"/>
          <ac:cxnSpMkLst>
            <pc:docMk/>
            <pc:sldMk cId="1960615912" sldId="337"/>
            <ac:cxnSpMk id="12" creationId="{00000000-0000-0000-0000-000000000000}"/>
          </ac:cxnSpMkLst>
        </pc:cxnChg>
        <pc:cxnChg chg="add mod">
          <ac:chgData name="Tareg Ismaeil" userId="2ba3ab7c-7e18-4682-890e-ea27e5305976" providerId="ADAL" clId="{1CD5C05B-B15D-4DED-935D-B035F9D65358}" dt="2022-10-27T07:29:37.134" v="755" actId="1038"/>
          <ac:cxnSpMkLst>
            <pc:docMk/>
            <pc:sldMk cId="1960615912" sldId="337"/>
            <ac:cxnSpMk id="24" creationId="{83A27D10-AA0E-4EB0-843D-77E9B7066850}"/>
          </ac:cxnSpMkLst>
        </pc:cxnChg>
      </pc:sldChg>
      <pc:sldChg chg="addSp delSp modSp mod">
        <pc:chgData name="Tareg Ismaeil" userId="2ba3ab7c-7e18-4682-890e-ea27e5305976" providerId="ADAL" clId="{1CD5C05B-B15D-4DED-935D-B035F9D65358}" dt="2022-11-02T09:04:30.264" v="3518"/>
        <pc:sldMkLst>
          <pc:docMk/>
          <pc:sldMk cId="3285667198" sldId="353"/>
        </pc:sldMkLst>
        <pc:spChg chg="mod">
          <ac:chgData name="Tareg Ismaeil" userId="2ba3ab7c-7e18-4682-890e-ea27e5305976" providerId="ADAL" clId="{1CD5C05B-B15D-4DED-935D-B035F9D65358}" dt="2022-11-02T08:35:24.756" v="3146" actId="14100"/>
          <ac:spMkLst>
            <pc:docMk/>
            <pc:sldMk cId="3285667198" sldId="353"/>
            <ac:spMk id="2" creationId="{00000000-0000-0000-0000-000000000000}"/>
          </ac:spMkLst>
        </pc:spChg>
        <pc:spChg chg="del">
          <ac:chgData name="Tareg Ismaeil" userId="2ba3ab7c-7e18-4682-890e-ea27e5305976" providerId="ADAL" clId="{1CD5C05B-B15D-4DED-935D-B035F9D65358}" dt="2022-11-02T08:35:45.543" v="3148" actId="478"/>
          <ac:spMkLst>
            <pc:docMk/>
            <pc:sldMk cId="3285667198" sldId="353"/>
            <ac:spMk id="9" creationId="{00000000-0000-0000-0000-000000000000}"/>
          </ac:spMkLst>
        </pc:spChg>
        <pc:spChg chg="add mod">
          <ac:chgData name="Tareg Ismaeil" userId="2ba3ab7c-7e18-4682-890e-ea27e5305976" providerId="ADAL" clId="{1CD5C05B-B15D-4DED-935D-B035F9D65358}" dt="2022-11-02T09:01:56.778" v="3493" actId="1036"/>
          <ac:spMkLst>
            <pc:docMk/>
            <pc:sldMk cId="3285667198" sldId="353"/>
            <ac:spMk id="13" creationId="{63A8FE7C-7335-4104-8A91-86257623DBB2}"/>
          </ac:spMkLst>
        </pc:spChg>
        <pc:spChg chg="del">
          <ac:chgData name="Tareg Ismaeil" userId="2ba3ab7c-7e18-4682-890e-ea27e5305976" providerId="ADAL" clId="{1CD5C05B-B15D-4DED-935D-B035F9D65358}" dt="2022-11-02T08:35:28.075" v="3147" actId="478"/>
          <ac:spMkLst>
            <pc:docMk/>
            <pc:sldMk cId="3285667198" sldId="353"/>
            <ac:spMk id="15" creationId="{266828EF-E20B-42BD-AE70-B0508419DF2C}"/>
          </ac:spMkLst>
        </pc:spChg>
        <pc:graphicFrameChg chg="add del mod modGraphic">
          <ac:chgData name="Tareg Ismaeil" userId="2ba3ab7c-7e18-4682-890e-ea27e5305976" providerId="ADAL" clId="{1CD5C05B-B15D-4DED-935D-B035F9D65358}" dt="2022-11-02T08:46:31.020" v="3301" actId="478"/>
          <ac:graphicFrameMkLst>
            <pc:docMk/>
            <pc:sldMk cId="3285667198" sldId="353"/>
            <ac:graphicFrameMk id="5" creationId="{313E95A9-D803-4079-A150-C9D794D47341}"/>
          </ac:graphicFrameMkLst>
        </pc:graphicFrameChg>
        <pc:graphicFrameChg chg="add mod modGraphic">
          <ac:chgData name="Tareg Ismaeil" userId="2ba3ab7c-7e18-4682-890e-ea27e5305976" providerId="ADAL" clId="{1CD5C05B-B15D-4DED-935D-B035F9D65358}" dt="2022-11-02T09:04:30.264" v="3518"/>
          <ac:graphicFrameMkLst>
            <pc:docMk/>
            <pc:sldMk cId="3285667198" sldId="353"/>
            <ac:graphicFrameMk id="6" creationId="{89DBFA9D-023B-4381-8BED-5F46798CDCF8}"/>
          </ac:graphicFrameMkLst>
        </pc:graphicFrameChg>
        <pc:cxnChg chg="mod">
          <ac:chgData name="Tareg Ismaeil" userId="2ba3ab7c-7e18-4682-890e-ea27e5305976" providerId="ADAL" clId="{1CD5C05B-B15D-4DED-935D-B035F9D65358}" dt="2022-11-02T08:35:24.756" v="3146" actId="14100"/>
          <ac:cxnSpMkLst>
            <pc:docMk/>
            <pc:sldMk cId="3285667198" sldId="353"/>
            <ac:cxnSpMk id="7" creationId="{00000000-0000-0000-0000-000000000000}"/>
          </ac:cxnSpMkLst>
        </pc:cxnChg>
        <pc:cxnChg chg="mod">
          <ac:chgData name="Tareg Ismaeil" userId="2ba3ab7c-7e18-4682-890e-ea27e5305976" providerId="ADAL" clId="{1CD5C05B-B15D-4DED-935D-B035F9D65358}" dt="2022-11-02T08:35:24.756" v="3146" actId="14100"/>
          <ac:cxnSpMkLst>
            <pc:docMk/>
            <pc:sldMk cId="3285667198" sldId="353"/>
            <ac:cxnSpMk id="12" creationId="{00000000-0000-0000-0000-000000000000}"/>
          </ac:cxnSpMkLst>
        </pc:cxnChg>
      </pc:sldChg>
      <pc:sldChg chg="addSp delSp modSp mod">
        <pc:chgData name="Tareg Ismaeil" userId="2ba3ab7c-7e18-4682-890e-ea27e5305976" providerId="ADAL" clId="{1CD5C05B-B15D-4DED-935D-B035F9D65358}" dt="2022-10-27T12:05:32.520" v="1743" actId="1035"/>
        <pc:sldMkLst>
          <pc:docMk/>
          <pc:sldMk cId="983480836" sldId="354"/>
        </pc:sldMkLst>
        <pc:spChg chg="mod">
          <ac:chgData name="Tareg Ismaeil" userId="2ba3ab7c-7e18-4682-890e-ea27e5305976" providerId="ADAL" clId="{1CD5C05B-B15D-4DED-935D-B035F9D65358}" dt="2022-10-27T07:30:48.497" v="778" actId="14100"/>
          <ac:spMkLst>
            <pc:docMk/>
            <pc:sldMk cId="983480836" sldId="354"/>
            <ac:spMk id="2" creationId="{00000000-0000-0000-0000-000000000000}"/>
          </ac:spMkLst>
        </pc:spChg>
        <pc:spChg chg="add del mod">
          <ac:chgData name="Tareg Ismaeil" userId="2ba3ab7c-7e18-4682-890e-ea27e5305976" providerId="ADAL" clId="{1CD5C05B-B15D-4DED-935D-B035F9D65358}" dt="2022-10-27T07:39:34.096" v="886" actId="478"/>
          <ac:spMkLst>
            <pc:docMk/>
            <pc:sldMk cId="983480836" sldId="354"/>
            <ac:spMk id="4" creationId="{D0ACD447-3499-4E4F-ADEC-6919EF924E92}"/>
          </ac:spMkLst>
        </pc:spChg>
        <pc:spChg chg="del">
          <ac:chgData name="Tareg Ismaeil" userId="2ba3ab7c-7e18-4682-890e-ea27e5305976" providerId="ADAL" clId="{1CD5C05B-B15D-4DED-935D-B035F9D65358}" dt="2022-10-27T07:31:44.821" v="780" actId="478"/>
          <ac:spMkLst>
            <pc:docMk/>
            <pc:sldMk cId="983480836" sldId="354"/>
            <ac:spMk id="5" creationId="{AAACA1D7-E5CA-48F8-8BB0-59E8BEE09E56}"/>
          </ac:spMkLst>
        </pc:spChg>
        <pc:spChg chg="del">
          <ac:chgData name="Tareg Ismaeil" userId="2ba3ab7c-7e18-4682-890e-ea27e5305976" providerId="ADAL" clId="{1CD5C05B-B15D-4DED-935D-B035F9D65358}" dt="2022-10-27T07:31:42.341" v="779" actId="478"/>
          <ac:spMkLst>
            <pc:docMk/>
            <pc:sldMk cId="983480836" sldId="354"/>
            <ac:spMk id="9" creationId="{00000000-0000-0000-0000-000000000000}"/>
          </ac:spMkLst>
        </pc:spChg>
        <pc:grpChg chg="add mod">
          <ac:chgData name="Tareg Ismaeil" userId="2ba3ab7c-7e18-4682-890e-ea27e5305976" providerId="ADAL" clId="{1CD5C05B-B15D-4DED-935D-B035F9D65358}" dt="2022-10-27T12:05:32.520" v="1743" actId="1035"/>
          <ac:grpSpMkLst>
            <pc:docMk/>
            <pc:sldMk cId="983480836" sldId="354"/>
            <ac:grpSpMk id="16" creationId="{90BCB9F9-2498-4B36-9C46-E1722AE13A32}"/>
          </ac:grpSpMkLst>
        </pc:grpChg>
        <pc:graphicFrameChg chg="add del mod modGraphic">
          <ac:chgData name="Tareg Ismaeil" userId="2ba3ab7c-7e18-4682-890e-ea27e5305976" providerId="ADAL" clId="{1CD5C05B-B15D-4DED-935D-B035F9D65358}" dt="2022-10-27T07:32:47.985" v="791" actId="478"/>
          <ac:graphicFrameMkLst>
            <pc:docMk/>
            <pc:sldMk cId="983480836" sldId="354"/>
            <ac:graphicFrameMk id="6" creationId="{E16CE635-359A-496E-A3FD-7414BB43DF29}"/>
          </ac:graphicFrameMkLst>
        </pc:graphicFrameChg>
        <pc:graphicFrameChg chg="add mod modGraphic">
          <ac:chgData name="Tareg Ismaeil" userId="2ba3ab7c-7e18-4682-890e-ea27e5305976" providerId="ADAL" clId="{1CD5C05B-B15D-4DED-935D-B035F9D65358}" dt="2022-10-27T12:01:55.719" v="1698" actId="20577"/>
          <ac:graphicFrameMkLst>
            <pc:docMk/>
            <pc:sldMk cId="983480836" sldId="354"/>
            <ac:graphicFrameMk id="8" creationId="{1508E7D7-BD19-4C1C-82E9-35D6954F97FA}"/>
          </ac:graphicFrameMkLst>
        </pc:graphicFrameChg>
        <pc:picChg chg="add del mod">
          <ac:chgData name="Tareg Ismaeil" userId="2ba3ab7c-7e18-4682-890e-ea27e5305976" providerId="ADAL" clId="{1CD5C05B-B15D-4DED-935D-B035F9D65358}" dt="2022-10-27T08:03:24.170" v="1057" actId="478"/>
          <ac:picMkLst>
            <pc:docMk/>
            <pc:sldMk cId="983480836" sldId="354"/>
            <ac:picMk id="11" creationId="{B7D1785A-C33D-406F-B9E3-F1686D8DC06B}"/>
          </ac:picMkLst>
        </pc:picChg>
        <pc:picChg chg="add mod">
          <ac:chgData name="Tareg Ismaeil" userId="2ba3ab7c-7e18-4682-890e-ea27e5305976" providerId="ADAL" clId="{1CD5C05B-B15D-4DED-935D-B035F9D65358}" dt="2022-10-27T08:04:42.491" v="1072" actId="164"/>
          <ac:picMkLst>
            <pc:docMk/>
            <pc:sldMk cId="983480836" sldId="354"/>
            <ac:picMk id="14" creationId="{996DCFBD-2193-48E7-94EF-FC91C586DA55}"/>
          </ac:picMkLst>
        </pc:picChg>
        <pc:picChg chg="add mod">
          <ac:chgData name="Tareg Ismaeil" userId="2ba3ab7c-7e18-4682-890e-ea27e5305976" providerId="ADAL" clId="{1CD5C05B-B15D-4DED-935D-B035F9D65358}" dt="2022-10-27T08:04:42.491" v="1072" actId="164"/>
          <ac:picMkLst>
            <pc:docMk/>
            <pc:sldMk cId="983480836" sldId="354"/>
            <ac:picMk id="15" creationId="{E6257A8E-3729-431C-985B-B95CF2FC0BC1}"/>
          </ac:picMkLst>
        </pc:picChg>
        <pc:cxnChg chg="mod">
          <ac:chgData name="Tareg Ismaeil" userId="2ba3ab7c-7e18-4682-890e-ea27e5305976" providerId="ADAL" clId="{1CD5C05B-B15D-4DED-935D-B035F9D65358}" dt="2022-10-27T07:30:48.497" v="778" actId="14100"/>
          <ac:cxnSpMkLst>
            <pc:docMk/>
            <pc:sldMk cId="983480836" sldId="354"/>
            <ac:cxnSpMk id="12" creationId="{00000000-0000-0000-0000-000000000000}"/>
          </ac:cxnSpMkLst>
        </pc:cxnChg>
      </pc:sldChg>
      <pc:sldChg chg="addSp delSp modSp mod">
        <pc:chgData name="Tareg Ismaeil" userId="2ba3ab7c-7e18-4682-890e-ea27e5305976" providerId="ADAL" clId="{1CD5C05B-B15D-4DED-935D-B035F9D65358}" dt="2022-11-02T08:37:38.310" v="3176" actId="207"/>
        <pc:sldMkLst>
          <pc:docMk/>
          <pc:sldMk cId="3697292496" sldId="356"/>
        </pc:sldMkLst>
        <pc:spChg chg="mod">
          <ac:chgData name="Tareg Ismaeil" userId="2ba3ab7c-7e18-4682-890e-ea27e5305976" providerId="ADAL" clId="{1CD5C05B-B15D-4DED-935D-B035F9D65358}" dt="2022-10-27T08:05:44.464" v="1077" actId="14100"/>
          <ac:spMkLst>
            <pc:docMk/>
            <pc:sldMk cId="3697292496" sldId="356"/>
            <ac:spMk id="2" creationId="{00000000-0000-0000-0000-000000000000}"/>
          </ac:spMkLst>
        </pc:spChg>
        <pc:spChg chg="del mod">
          <ac:chgData name="Tareg Ismaeil" userId="2ba3ab7c-7e18-4682-890e-ea27e5305976" providerId="ADAL" clId="{1CD5C05B-B15D-4DED-935D-B035F9D65358}" dt="2022-10-27T08:08:47.760" v="1080" actId="478"/>
          <ac:spMkLst>
            <pc:docMk/>
            <pc:sldMk cId="3697292496" sldId="356"/>
            <ac:spMk id="9" creationId="{00000000-0000-0000-0000-000000000000}"/>
          </ac:spMkLst>
        </pc:spChg>
        <pc:spChg chg="add del mod">
          <ac:chgData name="Tareg Ismaeil" userId="2ba3ab7c-7e18-4682-890e-ea27e5305976" providerId="ADAL" clId="{1CD5C05B-B15D-4DED-935D-B035F9D65358}" dt="2022-10-27T08:10:20.593" v="1101" actId="478"/>
          <ac:spMkLst>
            <pc:docMk/>
            <pc:sldMk cId="3697292496" sldId="356"/>
            <ac:spMk id="10" creationId="{8F7DCF14-0A44-4A89-BA7D-427F0D4F7E4E}"/>
          </ac:spMkLst>
        </pc:spChg>
        <pc:spChg chg="add mod">
          <ac:chgData name="Tareg Ismaeil" userId="2ba3ab7c-7e18-4682-890e-ea27e5305976" providerId="ADAL" clId="{1CD5C05B-B15D-4DED-935D-B035F9D65358}" dt="2022-10-27T12:07:44.033" v="1785" actId="14100"/>
          <ac:spMkLst>
            <pc:docMk/>
            <pc:sldMk cId="3697292496" sldId="356"/>
            <ac:spMk id="14" creationId="{A14CAFA7-9584-44C5-A847-B2ED1946D192}"/>
          </ac:spMkLst>
        </pc:spChg>
        <pc:spChg chg="add mod">
          <ac:chgData name="Tareg Ismaeil" userId="2ba3ab7c-7e18-4682-890e-ea27e5305976" providerId="ADAL" clId="{1CD5C05B-B15D-4DED-935D-B035F9D65358}" dt="2022-11-02T08:37:38.310" v="3176" actId="207"/>
          <ac:spMkLst>
            <pc:docMk/>
            <pc:sldMk cId="3697292496" sldId="356"/>
            <ac:spMk id="16" creationId="{0C4D6D1C-2474-44E2-87DF-50CFDD17FC6D}"/>
          </ac:spMkLst>
        </pc:spChg>
        <pc:graphicFrameChg chg="add del mod">
          <ac:chgData name="Tareg Ismaeil" userId="2ba3ab7c-7e18-4682-890e-ea27e5305976" providerId="ADAL" clId="{1CD5C05B-B15D-4DED-935D-B035F9D65358}" dt="2022-10-27T08:08:52.588" v="1082"/>
          <ac:graphicFrameMkLst>
            <pc:docMk/>
            <pc:sldMk cId="3697292496" sldId="356"/>
            <ac:graphicFrameMk id="4" creationId="{2FCE95D6-F0D7-4939-8704-F9C48AC197C5}"/>
          </ac:graphicFrameMkLst>
        </pc:graphicFrameChg>
        <pc:graphicFrameChg chg="add mod modGraphic">
          <ac:chgData name="Tareg Ismaeil" userId="2ba3ab7c-7e18-4682-890e-ea27e5305976" providerId="ADAL" clId="{1CD5C05B-B15D-4DED-935D-B035F9D65358}" dt="2022-10-27T12:07:31.090" v="1783" actId="12385"/>
          <ac:graphicFrameMkLst>
            <pc:docMk/>
            <pc:sldMk cId="3697292496" sldId="356"/>
            <ac:graphicFrameMk id="13" creationId="{9FF96E9E-D6BF-439E-B67B-159CEBBC296E}"/>
          </ac:graphicFrameMkLst>
        </pc:graphicFrameChg>
        <pc:picChg chg="add del mod modCrop">
          <ac:chgData name="Tareg Ismaeil" userId="2ba3ab7c-7e18-4682-890e-ea27e5305976" providerId="ADAL" clId="{1CD5C05B-B15D-4DED-935D-B035F9D65358}" dt="2022-10-27T08:10:40.621" v="1106" actId="478"/>
          <ac:picMkLst>
            <pc:docMk/>
            <pc:sldMk cId="3697292496" sldId="356"/>
            <ac:picMk id="5" creationId="{EF6451BE-0871-4728-AA6C-45C607BC15E5}"/>
          </ac:picMkLst>
        </pc:picChg>
        <pc:picChg chg="add mod modCrop">
          <ac:chgData name="Tareg Ismaeil" userId="2ba3ab7c-7e18-4682-890e-ea27e5305976" providerId="ADAL" clId="{1CD5C05B-B15D-4DED-935D-B035F9D65358}" dt="2022-10-27T12:07:37.943" v="1784" actId="1076"/>
          <ac:picMkLst>
            <pc:docMk/>
            <pc:sldMk cId="3697292496" sldId="356"/>
            <ac:picMk id="11" creationId="{F56DCF00-16AD-4B8E-AF42-5576A17420D4}"/>
          </ac:picMkLst>
        </pc:picChg>
        <pc:cxnChg chg="mod">
          <ac:chgData name="Tareg Ismaeil" userId="2ba3ab7c-7e18-4682-890e-ea27e5305976" providerId="ADAL" clId="{1CD5C05B-B15D-4DED-935D-B035F9D65358}" dt="2022-10-27T08:05:44.464" v="1077" actId="14100"/>
          <ac:cxnSpMkLst>
            <pc:docMk/>
            <pc:sldMk cId="3697292496" sldId="356"/>
            <ac:cxnSpMk id="12" creationId="{00000000-0000-0000-0000-000000000000}"/>
          </ac:cxnSpMkLst>
        </pc:cxnChg>
      </pc:sldChg>
      <pc:sldChg chg="addSp delSp modSp mod">
        <pc:chgData name="Tareg Ismaeil" userId="2ba3ab7c-7e18-4682-890e-ea27e5305976" providerId="ADAL" clId="{1CD5C05B-B15D-4DED-935D-B035F9D65358}" dt="2022-11-02T10:23:59.579" v="4349" actId="1036"/>
        <pc:sldMkLst>
          <pc:docMk/>
          <pc:sldMk cId="1378777568" sldId="357"/>
        </pc:sldMkLst>
        <pc:spChg chg="mod">
          <ac:chgData name="Tareg Ismaeil" userId="2ba3ab7c-7e18-4682-890e-ea27e5305976" providerId="ADAL" clId="{1CD5C05B-B15D-4DED-935D-B035F9D65358}" dt="2022-10-27T08:27:45.954" v="1430"/>
          <ac:spMkLst>
            <pc:docMk/>
            <pc:sldMk cId="1378777568" sldId="357"/>
            <ac:spMk id="2" creationId="{00000000-0000-0000-0000-000000000000}"/>
          </ac:spMkLst>
        </pc:spChg>
        <pc:spChg chg="add del">
          <ac:chgData name="Tareg Ismaeil" userId="2ba3ab7c-7e18-4682-890e-ea27e5305976" providerId="ADAL" clId="{1CD5C05B-B15D-4DED-935D-B035F9D65358}" dt="2022-10-27T08:30:42.176" v="1442"/>
          <ac:spMkLst>
            <pc:docMk/>
            <pc:sldMk cId="1378777568" sldId="357"/>
            <ac:spMk id="3" creationId="{29E3A583-AB39-4338-BC31-3EE143E24926}"/>
          </ac:spMkLst>
        </pc:spChg>
        <pc:spChg chg="add del mod">
          <ac:chgData name="Tareg Ismaeil" userId="2ba3ab7c-7e18-4682-890e-ea27e5305976" providerId="ADAL" clId="{1CD5C05B-B15D-4DED-935D-B035F9D65358}" dt="2022-11-02T10:23:51.146" v="4335" actId="478"/>
          <ac:spMkLst>
            <pc:docMk/>
            <pc:sldMk cId="1378777568" sldId="357"/>
            <ac:spMk id="3" creationId="{B98C3035-3FC3-4367-8CA9-1E1DDC2FA995}"/>
          </ac:spMkLst>
        </pc:spChg>
        <pc:spChg chg="add del">
          <ac:chgData name="Tareg Ismaeil" userId="2ba3ab7c-7e18-4682-890e-ea27e5305976" providerId="ADAL" clId="{1CD5C05B-B15D-4DED-935D-B035F9D65358}" dt="2022-10-27T08:30:42.176" v="1442"/>
          <ac:spMkLst>
            <pc:docMk/>
            <pc:sldMk cId="1378777568" sldId="357"/>
            <ac:spMk id="4" creationId="{AD556ADC-C35A-4749-AEC1-AB8334DC1D8B}"/>
          </ac:spMkLst>
        </pc:spChg>
        <pc:spChg chg="add del">
          <ac:chgData name="Tareg Ismaeil" userId="2ba3ab7c-7e18-4682-890e-ea27e5305976" providerId="ADAL" clId="{1CD5C05B-B15D-4DED-935D-B035F9D65358}" dt="2022-10-27T08:30:42.176" v="1442"/>
          <ac:spMkLst>
            <pc:docMk/>
            <pc:sldMk cId="1378777568" sldId="357"/>
            <ac:spMk id="5" creationId="{EBD0F73B-45AD-4B4E-8506-AC903D597C31}"/>
          </ac:spMkLst>
        </pc:spChg>
        <pc:spChg chg="add del">
          <ac:chgData name="Tareg Ismaeil" userId="2ba3ab7c-7e18-4682-890e-ea27e5305976" providerId="ADAL" clId="{1CD5C05B-B15D-4DED-935D-B035F9D65358}" dt="2022-10-27T08:30:42.176" v="1442"/>
          <ac:spMkLst>
            <pc:docMk/>
            <pc:sldMk cId="1378777568" sldId="357"/>
            <ac:spMk id="8" creationId="{4CBBAB77-BE82-4DF7-9ABB-D9132007801D}"/>
          </ac:spMkLst>
        </pc:spChg>
        <pc:spChg chg="add del">
          <ac:chgData name="Tareg Ismaeil" userId="2ba3ab7c-7e18-4682-890e-ea27e5305976" providerId="ADAL" clId="{1CD5C05B-B15D-4DED-935D-B035F9D65358}" dt="2022-10-27T08:30:42.176" v="1442"/>
          <ac:spMkLst>
            <pc:docMk/>
            <pc:sldMk cId="1378777568" sldId="357"/>
            <ac:spMk id="9" creationId="{38F2ED13-11E1-4528-B7DD-9ECA20A9D575}"/>
          </ac:spMkLst>
        </pc:spChg>
        <pc:spChg chg="add del">
          <ac:chgData name="Tareg Ismaeil" userId="2ba3ab7c-7e18-4682-890e-ea27e5305976" providerId="ADAL" clId="{1CD5C05B-B15D-4DED-935D-B035F9D65358}" dt="2022-10-27T08:30:42.176" v="1442"/>
          <ac:spMkLst>
            <pc:docMk/>
            <pc:sldMk cId="1378777568" sldId="357"/>
            <ac:spMk id="10" creationId="{3E6E8C7A-20CA-4B51-9576-728783A3AC12}"/>
          </ac:spMkLst>
        </pc:spChg>
        <pc:spChg chg="add del">
          <ac:chgData name="Tareg Ismaeil" userId="2ba3ab7c-7e18-4682-890e-ea27e5305976" providerId="ADAL" clId="{1CD5C05B-B15D-4DED-935D-B035F9D65358}" dt="2022-10-27T08:30:42.176" v="1442"/>
          <ac:spMkLst>
            <pc:docMk/>
            <pc:sldMk cId="1378777568" sldId="357"/>
            <ac:spMk id="11" creationId="{6DB93B59-8BA0-4745-A642-B5F93E48741B}"/>
          </ac:spMkLst>
        </pc:spChg>
        <pc:spChg chg="add del">
          <ac:chgData name="Tareg Ismaeil" userId="2ba3ab7c-7e18-4682-890e-ea27e5305976" providerId="ADAL" clId="{1CD5C05B-B15D-4DED-935D-B035F9D65358}" dt="2022-10-27T08:30:42.176" v="1442"/>
          <ac:spMkLst>
            <pc:docMk/>
            <pc:sldMk cId="1378777568" sldId="357"/>
            <ac:spMk id="13" creationId="{29D0E590-3B48-41F5-A4DF-92767BB6D369}"/>
          </ac:spMkLst>
        </pc:spChg>
        <pc:spChg chg="add del">
          <ac:chgData name="Tareg Ismaeil" userId="2ba3ab7c-7e18-4682-890e-ea27e5305976" providerId="ADAL" clId="{1CD5C05B-B15D-4DED-935D-B035F9D65358}" dt="2022-10-27T08:30:42.176" v="1442"/>
          <ac:spMkLst>
            <pc:docMk/>
            <pc:sldMk cId="1378777568" sldId="357"/>
            <ac:spMk id="14" creationId="{68DB9D4E-D07C-4715-8660-ED7561BCD48B}"/>
          </ac:spMkLst>
        </pc:spChg>
        <pc:spChg chg="add del">
          <ac:chgData name="Tareg Ismaeil" userId="2ba3ab7c-7e18-4682-890e-ea27e5305976" providerId="ADAL" clId="{1CD5C05B-B15D-4DED-935D-B035F9D65358}" dt="2022-10-27T08:30:42.176" v="1442"/>
          <ac:spMkLst>
            <pc:docMk/>
            <pc:sldMk cId="1378777568" sldId="357"/>
            <ac:spMk id="15" creationId="{0A3E994F-188B-4931-A9B7-579A8B82C29A}"/>
          </ac:spMkLst>
        </pc:spChg>
        <pc:spChg chg="add del">
          <ac:chgData name="Tareg Ismaeil" userId="2ba3ab7c-7e18-4682-890e-ea27e5305976" providerId="ADAL" clId="{1CD5C05B-B15D-4DED-935D-B035F9D65358}" dt="2022-10-27T08:30:42.176" v="1442"/>
          <ac:spMkLst>
            <pc:docMk/>
            <pc:sldMk cId="1378777568" sldId="357"/>
            <ac:spMk id="16" creationId="{DF3102E0-138E-4126-A1AD-A4BB2873F5A6}"/>
          </ac:spMkLst>
        </pc:spChg>
        <pc:spChg chg="del">
          <ac:chgData name="Tareg Ismaeil" userId="2ba3ab7c-7e18-4682-890e-ea27e5305976" providerId="ADAL" clId="{1CD5C05B-B15D-4DED-935D-B035F9D65358}" dt="2022-10-27T08:30:17.135" v="1440" actId="478"/>
          <ac:spMkLst>
            <pc:docMk/>
            <pc:sldMk cId="1378777568" sldId="357"/>
            <ac:spMk id="17" creationId="{04A687E7-4B6A-4E13-A340-64B27D2201B3}"/>
          </ac:spMkLst>
        </pc:spChg>
        <pc:spChg chg="add del">
          <ac:chgData name="Tareg Ismaeil" userId="2ba3ab7c-7e18-4682-890e-ea27e5305976" providerId="ADAL" clId="{1CD5C05B-B15D-4DED-935D-B035F9D65358}" dt="2022-10-27T08:30:42.176" v="1442"/>
          <ac:spMkLst>
            <pc:docMk/>
            <pc:sldMk cId="1378777568" sldId="357"/>
            <ac:spMk id="18" creationId="{A57B00BE-A655-4BEB-AFF4-D4B4DEED827A}"/>
          </ac:spMkLst>
        </pc:spChg>
        <pc:spChg chg="add mod">
          <ac:chgData name="Tareg Ismaeil" userId="2ba3ab7c-7e18-4682-890e-ea27e5305976" providerId="ADAL" clId="{1CD5C05B-B15D-4DED-935D-B035F9D65358}" dt="2022-11-02T10:23:59.579" v="4349" actId="1036"/>
          <ac:spMkLst>
            <pc:docMk/>
            <pc:sldMk cId="1378777568" sldId="357"/>
            <ac:spMk id="21" creationId="{0421328C-B305-491D-AA91-445583D340E5}"/>
          </ac:spMkLst>
        </pc:spChg>
        <pc:spChg chg="add mod">
          <ac:chgData name="Tareg Ismaeil" userId="2ba3ab7c-7e18-4682-890e-ea27e5305976" providerId="ADAL" clId="{1CD5C05B-B15D-4DED-935D-B035F9D65358}" dt="2022-11-02T10:23:59.579" v="4349" actId="1036"/>
          <ac:spMkLst>
            <pc:docMk/>
            <pc:sldMk cId="1378777568" sldId="357"/>
            <ac:spMk id="22" creationId="{899032E5-33BE-40BA-8A79-1F80CE58D65E}"/>
          </ac:spMkLst>
        </pc:spChg>
        <pc:spChg chg="add mod">
          <ac:chgData name="Tareg Ismaeil" userId="2ba3ab7c-7e18-4682-890e-ea27e5305976" providerId="ADAL" clId="{1CD5C05B-B15D-4DED-935D-B035F9D65358}" dt="2022-11-02T10:23:59.579" v="4349" actId="1036"/>
          <ac:spMkLst>
            <pc:docMk/>
            <pc:sldMk cId="1378777568" sldId="357"/>
            <ac:spMk id="23" creationId="{AF7DF111-A735-4D48-B32D-84C382969145}"/>
          </ac:spMkLst>
        </pc:spChg>
        <pc:spChg chg="add mod">
          <ac:chgData name="Tareg Ismaeil" userId="2ba3ab7c-7e18-4682-890e-ea27e5305976" providerId="ADAL" clId="{1CD5C05B-B15D-4DED-935D-B035F9D65358}" dt="2022-11-02T10:23:59.579" v="4349" actId="1036"/>
          <ac:spMkLst>
            <pc:docMk/>
            <pc:sldMk cId="1378777568" sldId="357"/>
            <ac:spMk id="24" creationId="{ABD9A6A0-B405-414E-8EE5-CA5EFD01410C}"/>
          </ac:spMkLst>
        </pc:spChg>
        <pc:spChg chg="add mod">
          <ac:chgData name="Tareg Ismaeil" userId="2ba3ab7c-7e18-4682-890e-ea27e5305976" providerId="ADAL" clId="{1CD5C05B-B15D-4DED-935D-B035F9D65358}" dt="2022-11-02T10:23:59.579" v="4349" actId="1036"/>
          <ac:spMkLst>
            <pc:docMk/>
            <pc:sldMk cId="1378777568" sldId="357"/>
            <ac:spMk id="25" creationId="{B5C00AD5-63DB-4392-A215-E1BAC18DE442}"/>
          </ac:spMkLst>
        </pc:spChg>
        <pc:spChg chg="add mod">
          <ac:chgData name="Tareg Ismaeil" userId="2ba3ab7c-7e18-4682-890e-ea27e5305976" providerId="ADAL" clId="{1CD5C05B-B15D-4DED-935D-B035F9D65358}" dt="2022-11-02T10:23:59.579" v="4349" actId="1036"/>
          <ac:spMkLst>
            <pc:docMk/>
            <pc:sldMk cId="1378777568" sldId="357"/>
            <ac:spMk id="26" creationId="{C7113A4D-4136-4B09-8F53-9E0548F84CFC}"/>
          </ac:spMkLst>
        </pc:spChg>
        <pc:spChg chg="add mod">
          <ac:chgData name="Tareg Ismaeil" userId="2ba3ab7c-7e18-4682-890e-ea27e5305976" providerId="ADAL" clId="{1CD5C05B-B15D-4DED-935D-B035F9D65358}" dt="2022-11-02T10:23:59.579" v="4349" actId="1036"/>
          <ac:spMkLst>
            <pc:docMk/>
            <pc:sldMk cId="1378777568" sldId="357"/>
            <ac:spMk id="27" creationId="{95B70158-84F1-4F8E-8172-A776E5BDA064}"/>
          </ac:spMkLst>
        </pc:spChg>
        <pc:spChg chg="add mod">
          <ac:chgData name="Tareg Ismaeil" userId="2ba3ab7c-7e18-4682-890e-ea27e5305976" providerId="ADAL" clId="{1CD5C05B-B15D-4DED-935D-B035F9D65358}" dt="2022-11-02T10:23:59.579" v="4349" actId="1036"/>
          <ac:spMkLst>
            <pc:docMk/>
            <pc:sldMk cId="1378777568" sldId="357"/>
            <ac:spMk id="28" creationId="{9361D91B-170E-4AA2-B5E3-1AC94151C67B}"/>
          </ac:spMkLst>
        </pc:spChg>
        <pc:spChg chg="add mod">
          <ac:chgData name="Tareg Ismaeil" userId="2ba3ab7c-7e18-4682-890e-ea27e5305976" providerId="ADAL" clId="{1CD5C05B-B15D-4DED-935D-B035F9D65358}" dt="2022-11-02T10:23:59.579" v="4349" actId="1036"/>
          <ac:spMkLst>
            <pc:docMk/>
            <pc:sldMk cId="1378777568" sldId="357"/>
            <ac:spMk id="29" creationId="{23DC5085-00C0-46C8-B065-4A381E2A4FEA}"/>
          </ac:spMkLst>
        </pc:spChg>
        <pc:spChg chg="add mod">
          <ac:chgData name="Tareg Ismaeil" userId="2ba3ab7c-7e18-4682-890e-ea27e5305976" providerId="ADAL" clId="{1CD5C05B-B15D-4DED-935D-B035F9D65358}" dt="2022-11-02T10:23:59.579" v="4349" actId="1036"/>
          <ac:spMkLst>
            <pc:docMk/>
            <pc:sldMk cId="1378777568" sldId="357"/>
            <ac:spMk id="30" creationId="{2CC88B5B-3BA6-4E60-9D44-B1BE54E77953}"/>
          </ac:spMkLst>
        </pc:spChg>
        <pc:spChg chg="add mod">
          <ac:chgData name="Tareg Ismaeil" userId="2ba3ab7c-7e18-4682-890e-ea27e5305976" providerId="ADAL" clId="{1CD5C05B-B15D-4DED-935D-B035F9D65358}" dt="2022-11-02T10:23:59.579" v="4349" actId="1036"/>
          <ac:spMkLst>
            <pc:docMk/>
            <pc:sldMk cId="1378777568" sldId="357"/>
            <ac:spMk id="32" creationId="{F691F41E-1A98-48D2-B028-33238A5D85EF}"/>
          </ac:spMkLst>
        </pc:spChg>
        <pc:graphicFrameChg chg="del mod">
          <ac:chgData name="Tareg Ismaeil" userId="2ba3ab7c-7e18-4682-890e-ea27e5305976" providerId="ADAL" clId="{1CD5C05B-B15D-4DED-935D-B035F9D65358}" dt="2022-10-27T08:28:14.602" v="1439" actId="478"/>
          <ac:graphicFrameMkLst>
            <pc:docMk/>
            <pc:sldMk cId="1378777568" sldId="357"/>
            <ac:graphicFrameMk id="6" creationId="{1B2393E8-88F0-4CEC-83FA-CB59DE2BEE9C}"/>
          </ac:graphicFrameMkLst>
        </pc:graphicFrameChg>
        <pc:picChg chg="add del mod">
          <ac:chgData name="Tareg Ismaeil" userId="2ba3ab7c-7e18-4682-890e-ea27e5305976" providerId="ADAL" clId="{1CD5C05B-B15D-4DED-935D-B035F9D65358}" dt="2022-10-27T08:31:18.571" v="1445" actId="478"/>
          <ac:picMkLst>
            <pc:docMk/>
            <pc:sldMk cId="1378777568" sldId="357"/>
            <ac:picMk id="19" creationId="{F9FCA759-0774-4E1B-83DB-D81617E5BA3B}"/>
          </ac:picMkLst>
        </pc:picChg>
        <pc:picChg chg="add del mod">
          <ac:chgData name="Tareg Ismaeil" userId="2ba3ab7c-7e18-4682-890e-ea27e5305976" providerId="ADAL" clId="{1CD5C05B-B15D-4DED-935D-B035F9D65358}" dt="2022-10-27T08:32:20.961" v="1453" actId="478"/>
          <ac:picMkLst>
            <pc:docMk/>
            <pc:sldMk cId="1378777568" sldId="357"/>
            <ac:picMk id="20" creationId="{F116CAA4-922A-478C-9961-C8A14714DE2D}"/>
          </ac:picMkLst>
        </pc:picChg>
      </pc:sldChg>
      <pc:sldChg chg="del">
        <pc:chgData name="Tareg Ismaeil" userId="2ba3ab7c-7e18-4682-890e-ea27e5305976" providerId="ADAL" clId="{1CD5C05B-B15D-4DED-935D-B035F9D65358}" dt="2022-11-02T09:06:54.351" v="3535" actId="47"/>
        <pc:sldMkLst>
          <pc:docMk/>
          <pc:sldMk cId="2884576522" sldId="358"/>
        </pc:sldMkLst>
      </pc:sldChg>
      <pc:sldChg chg="addSp delSp modSp mod">
        <pc:chgData name="Tareg Ismaeil" userId="2ba3ab7c-7e18-4682-890e-ea27e5305976" providerId="ADAL" clId="{1CD5C05B-B15D-4DED-935D-B035F9D65358}" dt="2022-11-02T10:25:42.982" v="4376" actId="14100"/>
        <pc:sldMkLst>
          <pc:docMk/>
          <pc:sldMk cId="287588456" sldId="359"/>
        </pc:sldMkLst>
        <pc:spChg chg="mod">
          <ac:chgData name="Tareg Ismaeil" userId="2ba3ab7c-7e18-4682-890e-ea27e5305976" providerId="ADAL" clId="{1CD5C05B-B15D-4DED-935D-B035F9D65358}" dt="2022-11-02T10:25:42.982" v="4376" actId="14100"/>
          <ac:spMkLst>
            <pc:docMk/>
            <pc:sldMk cId="287588456" sldId="359"/>
            <ac:spMk id="2" creationId="{00000000-0000-0000-0000-000000000000}"/>
          </ac:spMkLst>
        </pc:spChg>
        <pc:spChg chg="add del mod">
          <ac:chgData name="Tareg Ismaeil" userId="2ba3ab7c-7e18-4682-890e-ea27e5305976" providerId="ADAL" clId="{1CD5C05B-B15D-4DED-935D-B035F9D65358}" dt="2022-11-02T09:40:32.566" v="4309" actId="14100"/>
          <ac:spMkLst>
            <pc:docMk/>
            <pc:sldMk cId="287588456" sldId="359"/>
            <ac:spMk id="9" creationId="{00000000-0000-0000-0000-000000000000}"/>
          </ac:spMkLst>
        </pc:spChg>
        <pc:cxnChg chg="mod">
          <ac:chgData name="Tareg Ismaeil" userId="2ba3ab7c-7e18-4682-890e-ea27e5305976" providerId="ADAL" clId="{1CD5C05B-B15D-4DED-935D-B035F9D65358}" dt="2022-11-02T10:25:42.982" v="4376" actId="14100"/>
          <ac:cxnSpMkLst>
            <pc:docMk/>
            <pc:sldMk cId="287588456" sldId="359"/>
            <ac:cxnSpMk id="7" creationId="{00000000-0000-0000-0000-000000000000}"/>
          </ac:cxnSpMkLst>
        </pc:cxnChg>
        <pc:cxnChg chg="mod">
          <ac:chgData name="Tareg Ismaeil" userId="2ba3ab7c-7e18-4682-890e-ea27e5305976" providerId="ADAL" clId="{1CD5C05B-B15D-4DED-935D-B035F9D65358}" dt="2022-11-02T10:25:42.982" v="4376" actId="14100"/>
          <ac:cxnSpMkLst>
            <pc:docMk/>
            <pc:sldMk cId="287588456" sldId="359"/>
            <ac:cxnSpMk id="12" creationId="{00000000-0000-0000-0000-000000000000}"/>
          </ac:cxnSpMkLst>
        </pc:cxnChg>
      </pc:sldChg>
      <pc:sldChg chg="del">
        <pc:chgData name="Tareg Ismaeil" userId="2ba3ab7c-7e18-4682-890e-ea27e5305976" providerId="ADAL" clId="{1CD5C05B-B15D-4DED-935D-B035F9D65358}" dt="2022-11-02T10:26:42.630" v="4383" actId="47"/>
        <pc:sldMkLst>
          <pc:docMk/>
          <pc:sldMk cId="930190812" sldId="360"/>
        </pc:sldMkLst>
      </pc:sldChg>
      <pc:sldChg chg="del">
        <pc:chgData name="Tareg Ismaeil" userId="2ba3ab7c-7e18-4682-890e-ea27e5305976" providerId="ADAL" clId="{1CD5C05B-B15D-4DED-935D-B035F9D65358}" dt="2022-11-02T10:26:42.630" v="4383" actId="47"/>
        <pc:sldMkLst>
          <pc:docMk/>
          <pc:sldMk cId="721062574" sldId="361"/>
        </pc:sldMkLst>
      </pc:sldChg>
      <pc:sldChg chg="del">
        <pc:chgData name="Tareg Ismaeil" userId="2ba3ab7c-7e18-4682-890e-ea27e5305976" providerId="ADAL" clId="{1CD5C05B-B15D-4DED-935D-B035F9D65358}" dt="2022-11-02T10:26:42.630" v="4383" actId="47"/>
        <pc:sldMkLst>
          <pc:docMk/>
          <pc:sldMk cId="99825600" sldId="362"/>
        </pc:sldMkLst>
      </pc:sldChg>
      <pc:sldChg chg="del">
        <pc:chgData name="Tareg Ismaeil" userId="2ba3ab7c-7e18-4682-890e-ea27e5305976" providerId="ADAL" clId="{1CD5C05B-B15D-4DED-935D-B035F9D65358}" dt="2022-11-02T10:26:42.630" v="4383" actId="47"/>
        <pc:sldMkLst>
          <pc:docMk/>
          <pc:sldMk cId="4277633481" sldId="364"/>
        </pc:sldMkLst>
      </pc:sldChg>
      <pc:sldChg chg="del">
        <pc:chgData name="Tareg Ismaeil" userId="2ba3ab7c-7e18-4682-890e-ea27e5305976" providerId="ADAL" clId="{1CD5C05B-B15D-4DED-935D-B035F9D65358}" dt="2022-11-02T10:26:42.630" v="4383" actId="47"/>
        <pc:sldMkLst>
          <pc:docMk/>
          <pc:sldMk cId="3809737004" sldId="366"/>
        </pc:sldMkLst>
      </pc:sldChg>
      <pc:sldChg chg="del">
        <pc:chgData name="Tareg Ismaeil" userId="2ba3ab7c-7e18-4682-890e-ea27e5305976" providerId="ADAL" clId="{1CD5C05B-B15D-4DED-935D-B035F9D65358}" dt="2022-11-02T10:26:42.630" v="4383" actId="47"/>
        <pc:sldMkLst>
          <pc:docMk/>
          <pc:sldMk cId="1207308512" sldId="367"/>
        </pc:sldMkLst>
      </pc:sldChg>
      <pc:sldChg chg="del">
        <pc:chgData name="Tareg Ismaeil" userId="2ba3ab7c-7e18-4682-890e-ea27e5305976" providerId="ADAL" clId="{1CD5C05B-B15D-4DED-935D-B035F9D65358}" dt="2022-11-02T10:26:42.630" v="4383" actId="47"/>
        <pc:sldMkLst>
          <pc:docMk/>
          <pc:sldMk cId="3001131473" sldId="368"/>
        </pc:sldMkLst>
      </pc:sldChg>
      <pc:sldChg chg="del">
        <pc:chgData name="Tareg Ismaeil" userId="2ba3ab7c-7e18-4682-890e-ea27e5305976" providerId="ADAL" clId="{1CD5C05B-B15D-4DED-935D-B035F9D65358}" dt="2022-11-02T10:26:42.630" v="4383" actId="47"/>
        <pc:sldMkLst>
          <pc:docMk/>
          <pc:sldMk cId="3231677396" sldId="370"/>
        </pc:sldMkLst>
      </pc:sldChg>
      <pc:sldChg chg="del">
        <pc:chgData name="Tareg Ismaeil" userId="2ba3ab7c-7e18-4682-890e-ea27e5305976" providerId="ADAL" clId="{1CD5C05B-B15D-4DED-935D-B035F9D65358}" dt="2022-11-02T10:26:42.630" v="4383" actId="47"/>
        <pc:sldMkLst>
          <pc:docMk/>
          <pc:sldMk cId="2238062546" sldId="371"/>
        </pc:sldMkLst>
      </pc:sldChg>
      <pc:sldChg chg="addSp delSp modSp add mod ord">
        <pc:chgData name="Tareg Ismaeil" userId="2ba3ab7c-7e18-4682-890e-ea27e5305976" providerId="ADAL" clId="{1CD5C05B-B15D-4DED-935D-B035F9D65358}" dt="2022-11-02T10:22:48.861" v="4324" actId="20577"/>
        <pc:sldMkLst>
          <pc:docMk/>
          <pc:sldMk cId="4136628324" sldId="372"/>
        </pc:sldMkLst>
        <pc:spChg chg="mod">
          <ac:chgData name="Tareg Ismaeil" userId="2ba3ab7c-7e18-4682-890e-ea27e5305976" providerId="ADAL" clId="{1CD5C05B-B15D-4DED-935D-B035F9D65358}" dt="2022-11-02T10:22:48.861" v="4324" actId="20577"/>
          <ac:spMkLst>
            <pc:docMk/>
            <pc:sldMk cId="4136628324" sldId="372"/>
            <ac:spMk id="2" creationId="{00000000-0000-0000-0000-000000000000}"/>
          </ac:spMkLst>
        </pc:spChg>
        <pc:spChg chg="add mod">
          <ac:chgData name="Tareg Ismaeil" userId="2ba3ab7c-7e18-4682-890e-ea27e5305976" providerId="ADAL" clId="{1CD5C05B-B15D-4DED-935D-B035F9D65358}" dt="2022-10-28T06:52:09.625" v="2639" actId="121"/>
          <ac:spMkLst>
            <pc:docMk/>
            <pc:sldMk cId="4136628324" sldId="372"/>
            <ac:spMk id="16" creationId="{720BB119-0D72-4C65-93C6-1A797F138B53}"/>
          </ac:spMkLst>
        </pc:spChg>
        <pc:spChg chg="del">
          <ac:chgData name="Tareg Ismaeil" userId="2ba3ab7c-7e18-4682-890e-ea27e5305976" providerId="ADAL" clId="{1CD5C05B-B15D-4DED-935D-B035F9D65358}" dt="2022-10-28T05:21:53.622" v="1789" actId="478"/>
          <ac:spMkLst>
            <pc:docMk/>
            <pc:sldMk cId="4136628324" sldId="372"/>
            <ac:spMk id="21" creationId="{0421328C-B305-491D-AA91-445583D340E5}"/>
          </ac:spMkLst>
        </pc:spChg>
        <pc:spChg chg="del">
          <ac:chgData name="Tareg Ismaeil" userId="2ba3ab7c-7e18-4682-890e-ea27e5305976" providerId="ADAL" clId="{1CD5C05B-B15D-4DED-935D-B035F9D65358}" dt="2022-10-28T05:21:53.622" v="1789" actId="478"/>
          <ac:spMkLst>
            <pc:docMk/>
            <pc:sldMk cId="4136628324" sldId="372"/>
            <ac:spMk id="22" creationId="{899032E5-33BE-40BA-8A79-1F80CE58D65E}"/>
          </ac:spMkLst>
        </pc:spChg>
        <pc:spChg chg="del">
          <ac:chgData name="Tareg Ismaeil" userId="2ba3ab7c-7e18-4682-890e-ea27e5305976" providerId="ADAL" clId="{1CD5C05B-B15D-4DED-935D-B035F9D65358}" dt="2022-10-28T05:21:53.622" v="1789" actId="478"/>
          <ac:spMkLst>
            <pc:docMk/>
            <pc:sldMk cId="4136628324" sldId="372"/>
            <ac:spMk id="23" creationId="{AF7DF111-A735-4D48-B32D-84C382969145}"/>
          </ac:spMkLst>
        </pc:spChg>
        <pc:spChg chg="del">
          <ac:chgData name="Tareg Ismaeil" userId="2ba3ab7c-7e18-4682-890e-ea27e5305976" providerId="ADAL" clId="{1CD5C05B-B15D-4DED-935D-B035F9D65358}" dt="2022-10-28T05:21:53.622" v="1789" actId="478"/>
          <ac:spMkLst>
            <pc:docMk/>
            <pc:sldMk cId="4136628324" sldId="372"/>
            <ac:spMk id="24" creationId="{ABD9A6A0-B405-414E-8EE5-CA5EFD01410C}"/>
          </ac:spMkLst>
        </pc:spChg>
        <pc:spChg chg="del">
          <ac:chgData name="Tareg Ismaeil" userId="2ba3ab7c-7e18-4682-890e-ea27e5305976" providerId="ADAL" clId="{1CD5C05B-B15D-4DED-935D-B035F9D65358}" dt="2022-10-28T05:21:53.622" v="1789" actId="478"/>
          <ac:spMkLst>
            <pc:docMk/>
            <pc:sldMk cId="4136628324" sldId="372"/>
            <ac:spMk id="25" creationId="{B5C00AD5-63DB-4392-A215-E1BAC18DE442}"/>
          </ac:spMkLst>
        </pc:spChg>
        <pc:spChg chg="del">
          <ac:chgData name="Tareg Ismaeil" userId="2ba3ab7c-7e18-4682-890e-ea27e5305976" providerId="ADAL" clId="{1CD5C05B-B15D-4DED-935D-B035F9D65358}" dt="2022-10-28T05:21:53.622" v="1789" actId="478"/>
          <ac:spMkLst>
            <pc:docMk/>
            <pc:sldMk cId="4136628324" sldId="372"/>
            <ac:spMk id="26" creationId="{C7113A4D-4136-4B09-8F53-9E0548F84CFC}"/>
          </ac:spMkLst>
        </pc:spChg>
        <pc:spChg chg="del">
          <ac:chgData name="Tareg Ismaeil" userId="2ba3ab7c-7e18-4682-890e-ea27e5305976" providerId="ADAL" clId="{1CD5C05B-B15D-4DED-935D-B035F9D65358}" dt="2022-10-28T05:21:53.622" v="1789" actId="478"/>
          <ac:spMkLst>
            <pc:docMk/>
            <pc:sldMk cId="4136628324" sldId="372"/>
            <ac:spMk id="27" creationId="{95B70158-84F1-4F8E-8172-A776E5BDA064}"/>
          </ac:spMkLst>
        </pc:spChg>
        <pc:spChg chg="del">
          <ac:chgData name="Tareg Ismaeil" userId="2ba3ab7c-7e18-4682-890e-ea27e5305976" providerId="ADAL" clId="{1CD5C05B-B15D-4DED-935D-B035F9D65358}" dt="2022-10-28T05:21:53.622" v="1789" actId="478"/>
          <ac:spMkLst>
            <pc:docMk/>
            <pc:sldMk cId="4136628324" sldId="372"/>
            <ac:spMk id="28" creationId="{9361D91B-170E-4AA2-B5E3-1AC94151C67B}"/>
          </ac:spMkLst>
        </pc:spChg>
        <pc:spChg chg="del">
          <ac:chgData name="Tareg Ismaeil" userId="2ba3ab7c-7e18-4682-890e-ea27e5305976" providerId="ADAL" clId="{1CD5C05B-B15D-4DED-935D-B035F9D65358}" dt="2022-10-28T05:21:53.622" v="1789" actId="478"/>
          <ac:spMkLst>
            <pc:docMk/>
            <pc:sldMk cId="4136628324" sldId="372"/>
            <ac:spMk id="29" creationId="{23DC5085-00C0-46C8-B065-4A381E2A4FEA}"/>
          </ac:spMkLst>
        </pc:spChg>
        <pc:spChg chg="del">
          <ac:chgData name="Tareg Ismaeil" userId="2ba3ab7c-7e18-4682-890e-ea27e5305976" providerId="ADAL" clId="{1CD5C05B-B15D-4DED-935D-B035F9D65358}" dt="2022-10-28T05:21:53.622" v="1789" actId="478"/>
          <ac:spMkLst>
            <pc:docMk/>
            <pc:sldMk cId="4136628324" sldId="372"/>
            <ac:spMk id="30" creationId="{2CC88B5B-3BA6-4E60-9D44-B1BE54E77953}"/>
          </ac:spMkLst>
        </pc:spChg>
        <pc:spChg chg="add mod">
          <ac:chgData name="Tareg Ismaeil" userId="2ba3ab7c-7e18-4682-890e-ea27e5305976" providerId="ADAL" clId="{1CD5C05B-B15D-4DED-935D-B035F9D65358}" dt="2022-11-02T08:37:04.162" v="3170" actId="255"/>
          <ac:spMkLst>
            <pc:docMk/>
            <pc:sldMk cId="4136628324" sldId="372"/>
            <ac:spMk id="31" creationId="{E1F7D59E-A4C0-4947-AABC-E022EF9DA2E1}"/>
          </ac:spMkLst>
        </pc:spChg>
        <pc:spChg chg="del">
          <ac:chgData name="Tareg Ismaeil" userId="2ba3ab7c-7e18-4682-890e-ea27e5305976" providerId="ADAL" clId="{1CD5C05B-B15D-4DED-935D-B035F9D65358}" dt="2022-10-28T05:21:47.420" v="1788" actId="478"/>
          <ac:spMkLst>
            <pc:docMk/>
            <pc:sldMk cId="4136628324" sldId="372"/>
            <ac:spMk id="32" creationId="{F691F41E-1A98-48D2-B028-33238A5D85EF}"/>
          </ac:spMkLst>
        </pc:spChg>
        <pc:spChg chg="add mod">
          <ac:chgData name="Tareg Ismaeil" userId="2ba3ab7c-7e18-4682-890e-ea27e5305976" providerId="ADAL" clId="{1CD5C05B-B15D-4DED-935D-B035F9D65358}" dt="2022-10-28T06:09:07.371" v="2609" actId="14100"/>
          <ac:spMkLst>
            <pc:docMk/>
            <pc:sldMk cId="4136628324" sldId="372"/>
            <ac:spMk id="34" creationId="{FAEB4CFE-2DFA-4622-884E-B35DD590B4FE}"/>
          </ac:spMkLst>
        </pc:spChg>
        <pc:graphicFrameChg chg="add del mod modGraphic">
          <ac:chgData name="Tareg Ismaeil" userId="2ba3ab7c-7e18-4682-890e-ea27e5305976" providerId="ADAL" clId="{1CD5C05B-B15D-4DED-935D-B035F9D65358}" dt="2022-10-28T05:40:28.198" v="2079" actId="478"/>
          <ac:graphicFrameMkLst>
            <pc:docMk/>
            <pc:sldMk cId="4136628324" sldId="372"/>
            <ac:graphicFrameMk id="3" creationId="{26860B99-839A-4101-8E90-EC6446DC64EE}"/>
          </ac:graphicFrameMkLst>
        </pc:graphicFrameChg>
        <pc:graphicFrameChg chg="add mod">
          <ac:chgData name="Tareg Ismaeil" userId="2ba3ab7c-7e18-4682-890e-ea27e5305976" providerId="ADAL" clId="{1CD5C05B-B15D-4DED-935D-B035F9D65358}" dt="2022-11-02T08:37:07.807" v="3171" actId="1076"/>
          <ac:graphicFrameMkLst>
            <pc:docMk/>
            <pc:sldMk cId="4136628324" sldId="372"/>
            <ac:graphicFrameMk id="33" creationId="{22A53C0A-45CE-4D08-89F1-F151A38C028D}"/>
          </ac:graphicFrameMkLst>
        </pc:graphicFrameChg>
        <pc:cxnChg chg="add del mod">
          <ac:chgData name="Tareg Ismaeil" userId="2ba3ab7c-7e18-4682-890e-ea27e5305976" providerId="ADAL" clId="{1CD5C05B-B15D-4DED-935D-B035F9D65358}" dt="2022-10-28T05:40:28.198" v="2079" actId="478"/>
          <ac:cxnSpMkLst>
            <pc:docMk/>
            <pc:sldMk cId="4136628324" sldId="372"/>
            <ac:cxnSpMk id="5" creationId="{8A882C9A-A163-42AF-A2B0-CB9766F53A2A}"/>
          </ac:cxnSpMkLst>
        </pc:cxnChg>
      </pc:sldChg>
      <pc:sldChg chg="modSp add mod">
        <pc:chgData name="Tareg Ismaeil" userId="2ba3ab7c-7e18-4682-890e-ea27e5305976" providerId="ADAL" clId="{1CD5C05B-B15D-4DED-935D-B035F9D65358}" dt="2022-11-02T10:22:40.741" v="4317" actId="20577"/>
        <pc:sldMkLst>
          <pc:docMk/>
          <pc:sldMk cId="1477913804" sldId="373"/>
        </pc:sldMkLst>
        <pc:spChg chg="mod">
          <ac:chgData name="Tareg Ismaeil" userId="2ba3ab7c-7e18-4682-890e-ea27e5305976" providerId="ADAL" clId="{1CD5C05B-B15D-4DED-935D-B035F9D65358}" dt="2022-11-02T10:22:40.741" v="4317" actId="20577"/>
          <ac:spMkLst>
            <pc:docMk/>
            <pc:sldMk cId="1477913804" sldId="373"/>
            <ac:spMk id="2" creationId="{00000000-0000-0000-0000-000000000000}"/>
          </ac:spMkLst>
        </pc:spChg>
        <pc:spChg chg="mod">
          <ac:chgData name="Tareg Ismaeil" userId="2ba3ab7c-7e18-4682-890e-ea27e5305976" providerId="ADAL" clId="{1CD5C05B-B15D-4DED-935D-B035F9D65358}" dt="2022-10-28T06:05:11.556" v="2566" actId="1035"/>
          <ac:spMkLst>
            <pc:docMk/>
            <pc:sldMk cId="1477913804" sldId="373"/>
            <ac:spMk id="16" creationId="{720BB119-0D72-4C65-93C6-1A797F138B53}"/>
          </ac:spMkLst>
        </pc:spChg>
        <pc:spChg chg="mod">
          <ac:chgData name="Tareg Ismaeil" userId="2ba3ab7c-7e18-4682-890e-ea27e5305976" providerId="ADAL" clId="{1CD5C05B-B15D-4DED-935D-B035F9D65358}" dt="2022-11-02T08:37:18.243" v="3172" actId="255"/>
          <ac:spMkLst>
            <pc:docMk/>
            <pc:sldMk cId="1477913804" sldId="373"/>
            <ac:spMk id="31" creationId="{E1F7D59E-A4C0-4947-AABC-E022EF9DA2E1}"/>
          </ac:spMkLst>
        </pc:spChg>
        <pc:graphicFrameChg chg="modGraphic">
          <ac:chgData name="Tareg Ismaeil" userId="2ba3ab7c-7e18-4682-890e-ea27e5305976" providerId="ADAL" clId="{1CD5C05B-B15D-4DED-935D-B035F9D65358}" dt="2022-10-28T05:39:17.576" v="2069" actId="14100"/>
          <ac:graphicFrameMkLst>
            <pc:docMk/>
            <pc:sldMk cId="1477913804" sldId="373"/>
            <ac:graphicFrameMk id="3" creationId="{26860B99-839A-4101-8E90-EC6446DC64EE}"/>
          </ac:graphicFrameMkLst>
        </pc:graphicFrameChg>
      </pc:sldChg>
      <pc:sldChg chg="addSp delSp modSp add mod">
        <pc:chgData name="Tareg Ismaeil" userId="2ba3ab7c-7e18-4682-890e-ea27e5305976" providerId="ADAL" clId="{1CD5C05B-B15D-4DED-935D-B035F9D65358}" dt="2022-11-02T10:23:06.380" v="4331" actId="20577"/>
        <pc:sldMkLst>
          <pc:docMk/>
          <pc:sldMk cId="3577301418" sldId="374"/>
        </pc:sldMkLst>
        <pc:spChg chg="mod">
          <ac:chgData name="Tareg Ismaeil" userId="2ba3ab7c-7e18-4682-890e-ea27e5305976" providerId="ADAL" clId="{1CD5C05B-B15D-4DED-935D-B035F9D65358}" dt="2022-11-02T10:23:06.380" v="4331" actId="20577"/>
          <ac:spMkLst>
            <pc:docMk/>
            <pc:sldMk cId="3577301418" sldId="374"/>
            <ac:spMk id="2" creationId="{00000000-0000-0000-0000-000000000000}"/>
          </ac:spMkLst>
        </pc:spChg>
        <pc:spChg chg="mod">
          <ac:chgData name="Tareg Ismaeil" userId="2ba3ab7c-7e18-4682-890e-ea27e5305976" providerId="ADAL" clId="{1CD5C05B-B15D-4DED-935D-B035F9D65358}" dt="2022-11-02T08:39:11.909" v="3195" actId="14100"/>
          <ac:spMkLst>
            <pc:docMk/>
            <pc:sldMk cId="3577301418" sldId="374"/>
            <ac:spMk id="16" creationId="{720BB119-0D72-4C65-93C6-1A797F138B53}"/>
          </ac:spMkLst>
        </pc:spChg>
        <pc:spChg chg="mod">
          <ac:chgData name="Tareg Ismaeil" userId="2ba3ab7c-7e18-4682-890e-ea27e5305976" providerId="ADAL" clId="{1CD5C05B-B15D-4DED-935D-B035F9D65358}" dt="2022-11-02T08:38:53.046" v="3190" actId="1076"/>
          <ac:spMkLst>
            <pc:docMk/>
            <pc:sldMk cId="3577301418" sldId="374"/>
            <ac:spMk id="31" creationId="{E1F7D59E-A4C0-4947-AABC-E022EF9DA2E1}"/>
          </ac:spMkLst>
        </pc:spChg>
        <pc:graphicFrameChg chg="add del mod modGraphic">
          <ac:chgData name="Tareg Ismaeil" userId="2ba3ab7c-7e18-4682-890e-ea27e5305976" providerId="ADAL" clId="{1CD5C05B-B15D-4DED-935D-B035F9D65358}" dt="2022-10-28T08:26:09.979" v="2685" actId="478"/>
          <ac:graphicFrameMkLst>
            <pc:docMk/>
            <pc:sldMk cId="3577301418" sldId="374"/>
            <ac:graphicFrameMk id="3" creationId="{868A4FD8-EFC5-4B77-931C-90DD8D952478}"/>
          </ac:graphicFrameMkLst>
        </pc:graphicFrameChg>
        <pc:graphicFrameChg chg="add del mod modGraphic">
          <ac:chgData name="Tareg Ismaeil" userId="2ba3ab7c-7e18-4682-890e-ea27e5305976" providerId="ADAL" clId="{1CD5C05B-B15D-4DED-935D-B035F9D65358}" dt="2022-10-28T08:27:54.910" v="2701" actId="478"/>
          <ac:graphicFrameMkLst>
            <pc:docMk/>
            <pc:sldMk cId="3577301418" sldId="374"/>
            <ac:graphicFrameMk id="4" creationId="{9B4F5BE1-8D91-4CBD-9351-D0126E5CD0E3}"/>
          </ac:graphicFrameMkLst>
        </pc:graphicFrameChg>
        <pc:graphicFrameChg chg="add mod modGraphic">
          <ac:chgData name="Tareg Ismaeil" userId="2ba3ab7c-7e18-4682-890e-ea27e5305976" providerId="ADAL" clId="{1CD5C05B-B15D-4DED-935D-B035F9D65358}" dt="2022-11-02T08:40:05.811" v="3230" actId="6549"/>
          <ac:graphicFrameMkLst>
            <pc:docMk/>
            <pc:sldMk cId="3577301418" sldId="374"/>
            <ac:graphicFrameMk id="5" creationId="{BC600C17-3FF2-43B2-A5B5-1E034EB3A476}"/>
          </ac:graphicFrameMkLst>
        </pc:graphicFrameChg>
        <pc:graphicFrameChg chg="add del mod modGraphic">
          <ac:chgData name="Tareg Ismaeil" userId="2ba3ab7c-7e18-4682-890e-ea27e5305976" providerId="ADAL" clId="{1CD5C05B-B15D-4DED-935D-B035F9D65358}" dt="2022-11-02T08:10:42.096" v="2777" actId="478"/>
          <ac:graphicFrameMkLst>
            <pc:docMk/>
            <pc:sldMk cId="3577301418" sldId="374"/>
            <ac:graphicFrameMk id="8" creationId="{E4C037E9-C882-47C8-AACD-128C61C11F2A}"/>
          </ac:graphicFrameMkLst>
        </pc:graphicFrameChg>
        <pc:graphicFrameChg chg="del">
          <ac:chgData name="Tareg Ismaeil" userId="2ba3ab7c-7e18-4682-890e-ea27e5305976" providerId="ADAL" clId="{1CD5C05B-B15D-4DED-935D-B035F9D65358}" dt="2022-10-28T06:54:22.582" v="2640" actId="478"/>
          <ac:graphicFrameMkLst>
            <pc:docMk/>
            <pc:sldMk cId="3577301418" sldId="374"/>
            <ac:graphicFrameMk id="33" creationId="{22A53C0A-45CE-4D08-89F1-F151A38C028D}"/>
          </ac:graphicFrameMkLst>
        </pc:graphicFrameChg>
        <pc:picChg chg="add del mod">
          <ac:chgData name="Tareg Ismaeil" userId="2ba3ab7c-7e18-4682-890e-ea27e5305976" providerId="ADAL" clId="{1CD5C05B-B15D-4DED-935D-B035F9D65358}" dt="2022-11-02T08:07:54.536" v="2763" actId="478"/>
          <ac:picMkLst>
            <pc:docMk/>
            <pc:sldMk cId="3577301418" sldId="374"/>
            <ac:picMk id="4" creationId="{DC822D6E-ADCB-436A-8805-E8700EE0BAAB}"/>
          </ac:picMkLst>
        </pc:picChg>
        <pc:picChg chg="add del mod">
          <ac:chgData name="Tareg Ismaeil" userId="2ba3ab7c-7e18-4682-890e-ea27e5305976" providerId="ADAL" clId="{1CD5C05B-B15D-4DED-935D-B035F9D65358}" dt="2022-10-28T08:28:27.350" v="2705" actId="478"/>
          <ac:picMkLst>
            <pc:docMk/>
            <pc:sldMk cId="3577301418" sldId="374"/>
            <ac:picMk id="5" creationId="{7DDF104B-262D-42A1-8DB8-C5B9E495689B}"/>
          </ac:picMkLst>
        </pc:picChg>
        <pc:cxnChg chg="add mod">
          <ac:chgData name="Tareg Ismaeil" userId="2ba3ab7c-7e18-4682-890e-ea27e5305976" providerId="ADAL" clId="{1CD5C05B-B15D-4DED-935D-B035F9D65358}" dt="2022-11-02T08:39:33.693" v="3211" actId="14100"/>
          <ac:cxnSpMkLst>
            <pc:docMk/>
            <pc:sldMk cId="3577301418" sldId="374"/>
            <ac:cxnSpMk id="9" creationId="{16945BE4-8506-4E94-BC9C-419E1910024F}"/>
          </ac:cxnSpMkLst>
        </pc:cxnChg>
        <pc:cxnChg chg="add del mod">
          <ac:chgData name="Tareg Ismaeil" userId="2ba3ab7c-7e18-4682-890e-ea27e5305976" providerId="ADAL" clId="{1CD5C05B-B15D-4DED-935D-B035F9D65358}" dt="2022-11-02T08:24:03.233" v="2926" actId="478"/>
          <ac:cxnSpMkLst>
            <pc:docMk/>
            <pc:sldMk cId="3577301418" sldId="374"/>
            <ac:cxnSpMk id="11" creationId="{6A7ECD2E-5E9B-4228-A50D-E1F74618A28C}"/>
          </ac:cxnSpMkLst>
        </pc:cxnChg>
      </pc:sldChg>
      <pc:sldChg chg="addSp modSp add mod ord">
        <pc:chgData name="Tareg Ismaeil" userId="2ba3ab7c-7e18-4682-890e-ea27e5305976" providerId="ADAL" clId="{1CD5C05B-B15D-4DED-935D-B035F9D65358}" dt="2022-11-02T09:01:34.753" v="3488" actId="1076"/>
        <pc:sldMkLst>
          <pc:docMk/>
          <pc:sldMk cId="1147044280" sldId="375"/>
        </pc:sldMkLst>
        <pc:spChg chg="add mod">
          <ac:chgData name="Tareg Ismaeil" userId="2ba3ab7c-7e18-4682-890e-ea27e5305976" providerId="ADAL" clId="{1CD5C05B-B15D-4DED-935D-B035F9D65358}" dt="2022-11-02T09:01:34.753" v="3488" actId="1076"/>
          <ac:spMkLst>
            <pc:docMk/>
            <pc:sldMk cId="1147044280" sldId="375"/>
            <ac:spMk id="8" creationId="{6DB7973C-CD59-4DE9-8826-2BF501D672FA}"/>
          </ac:spMkLst>
        </pc:spChg>
        <pc:graphicFrameChg chg="mod modGraphic">
          <ac:chgData name="Tareg Ismaeil" userId="2ba3ab7c-7e18-4682-890e-ea27e5305976" providerId="ADAL" clId="{1CD5C05B-B15D-4DED-935D-B035F9D65358}" dt="2022-11-02T09:01:24.377" v="3487"/>
          <ac:graphicFrameMkLst>
            <pc:docMk/>
            <pc:sldMk cId="1147044280" sldId="375"/>
            <ac:graphicFrameMk id="5" creationId="{313E95A9-D803-4079-A150-C9D794D47341}"/>
          </ac:graphicFrameMkLst>
        </pc:graphicFrameChg>
      </pc:sldChg>
      <pc:sldChg chg="addSp delSp modSp add mod setBg">
        <pc:chgData name="Tareg Ismaeil" userId="2ba3ab7c-7e18-4682-890e-ea27e5305976" providerId="ADAL" clId="{1CD5C05B-B15D-4DED-935D-B035F9D65358}" dt="2022-11-02T09:06:30.892" v="3534" actId="20577"/>
        <pc:sldMkLst>
          <pc:docMk/>
          <pc:sldMk cId="2697658380" sldId="376"/>
        </pc:sldMkLst>
        <pc:spChg chg="mod">
          <ac:chgData name="Tareg Ismaeil" userId="2ba3ab7c-7e18-4682-890e-ea27e5305976" providerId="ADAL" clId="{1CD5C05B-B15D-4DED-935D-B035F9D65358}" dt="2022-11-02T09:03:47.406" v="3512" actId="26606"/>
          <ac:spMkLst>
            <pc:docMk/>
            <pc:sldMk cId="2697658380" sldId="376"/>
            <ac:spMk id="2" creationId="{00000000-0000-0000-0000-000000000000}"/>
          </ac:spMkLst>
        </pc:spChg>
        <pc:spChg chg="add del mod ord">
          <ac:chgData name="Tareg Ismaeil" userId="2ba3ab7c-7e18-4682-890e-ea27e5305976" providerId="ADAL" clId="{1CD5C05B-B15D-4DED-935D-B035F9D65358}" dt="2022-11-02T09:06:30.892" v="3534" actId="20577"/>
          <ac:spMkLst>
            <pc:docMk/>
            <pc:sldMk cId="2697658380" sldId="376"/>
            <ac:spMk id="13" creationId="{63A8FE7C-7335-4104-8A91-86257623DBB2}"/>
          </ac:spMkLst>
        </pc:spChg>
        <pc:spChg chg="add del">
          <ac:chgData name="Tareg Ismaeil" userId="2ba3ab7c-7e18-4682-890e-ea27e5305976" providerId="ADAL" clId="{1CD5C05B-B15D-4DED-935D-B035F9D65358}" dt="2022-11-02T09:03:47.406" v="3512" actId="26606"/>
          <ac:spMkLst>
            <pc:docMk/>
            <pc:sldMk cId="2697658380" sldId="376"/>
            <ac:spMk id="18" creationId="{76EFD3D9-44F0-4267-BCC1-1613E79D8274}"/>
          </ac:spMkLst>
        </pc:spChg>
        <pc:spChg chg="add del">
          <ac:chgData name="Tareg Ismaeil" userId="2ba3ab7c-7e18-4682-890e-ea27e5305976" providerId="ADAL" clId="{1CD5C05B-B15D-4DED-935D-B035F9D65358}" dt="2022-11-02T09:03:47.406" v="3512" actId="26606"/>
          <ac:spMkLst>
            <pc:docMk/>
            <pc:sldMk cId="2697658380" sldId="376"/>
            <ac:spMk id="20" creationId="{A779A851-95D6-41AF-937A-B0E4B7F6FA8D}"/>
          </ac:spMkLst>
        </pc:spChg>
        <pc:spChg chg="add del">
          <ac:chgData name="Tareg Ismaeil" userId="2ba3ab7c-7e18-4682-890e-ea27e5305976" providerId="ADAL" clId="{1CD5C05B-B15D-4DED-935D-B035F9D65358}" dt="2022-11-02T09:03:47.406" v="3512" actId="26606"/>
          <ac:spMkLst>
            <pc:docMk/>
            <pc:sldMk cId="2697658380" sldId="376"/>
            <ac:spMk id="22" creationId="{953FB2E7-B6CB-429C-81EB-D9516D6D5C8D}"/>
          </ac:spMkLst>
        </pc:spChg>
        <pc:spChg chg="add del">
          <ac:chgData name="Tareg Ismaeil" userId="2ba3ab7c-7e18-4682-890e-ea27e5305976" providerId="ADAL" clId="{1CD5C05B-B15D-4DED-935D-B035F9D65358}" dt="2022-11-02T09:03:47.406" v="3512" actId="26606"/>
          <ac:spMkLst>
            <pc:docMk/>
            <pc:sldMk cId="2697658380" sldId="376"/>
            <ac:spMk id="24" creationId="{2EC40DB1-B719-4A13-9A4D-0966B4B27866}"/>
          </ac:spMkLst>
        </pc:spChg>
        <pc:spChg chg="add del">
          <ac:chgData name="Tareg Ismaeil" userId="2ba3ab7c-7e18-4682-890e-ea27e5305976" providerId="ADAL" clId="{1CD5C05B-B15D-4DED-935D-B035F9D65358}" dt="2022-11-02T09:03:47.406" v="3512" actId="26606"/>
          <ac:spMkLst>
            <pc:docMk/>
            <pc:sldMk cId="2697658380" sldId="376"/>
            <ac:spMk id="26" creationId="{82211336-CFF3-412D-868A-6679C1004C45}"/>
          </ac:spMkLst>
        </pc:spChg>
        <pc:graphicFrameChg chg="add del mod modGraphic">
          <ac:chgData name="Tareg Ismaeil" userId="2ba3ab7c-7e18-4682-890e-ea27e5305976" providerId="ADAL" clId="{1CD5C05B-B15D-4DED-935D-B035F9D65358}" dt="2022-11-02T09:03:06.556" v="3503"/>
          <ac:graphicFrameMkLst>
            <pc:docMk/>
            <pc:sldMk cId="2697658380" sldId="376"/>
            <ac:graphicFrameMk id="5" creationId="{3A6652EF-D594-4C0C-9EAA-57A2A642287B}"/>
          </ac:graphicFrameMkLst>
        </pc:graphicFrameChg>
        <pc:graphicFrameChg chg="add del modGraphic">
          <ac:chgData name="Tareg Ismaeil" userId="2ba3ab7c-7e18-4682-890e-ea27e5305976" providerId="ADAL" clId="{1CD5C05B-B15D-4DED-935D-B035F9D65358}" dt="2022-11-02T09:03:16.224" v="3508" actId="478"/>
          <ac:graphicFrameMkLst>
            <pc:docMk/>
            <pc:sldMk cId="2697658380" sldId="376"/>
            <ac:graphicFrameMk id="6" creationId="{89DBFA9D-023B-4381-8BED-5F46798CDCF8}"/>
          </ac:graphicFrameMkLst>
        </pc:graphicFrameChg>
        <pc:graphicFrameChg chg="add del mod">
          <ac:chgData name="Tareg Ismaeil" userId="2ba3ab7c-7e18-4682-890e-ea27e5305976" providerId="ADAL" clId="{1CD5C05B-B15D-4DED-935D-B035F9D65358}" dt="2022-11-02T09:03:12.406" v="3506"/>
          <ac:graphicFrameMkLst>
            <pc:docMk/>
            <pc:sldMk cId="2697658380" sldId="376"/>
            <ac:graphicFrameMk id="8" creationId="{43A7E736-2994-44C1-9E0D-BF12AF99EAD2}"/>
          </ac:graphicFrameMkLst>
        </pc:graphicFrameChg>
        <pc:graphicFrameChg chg="add mod modGraphic">
          <ac:chgData name="Tareg Ismaeil" userId="2ba3ab7c-7e18-4682-890e-ea27e5305976" providerId="ADAL" clId="{1CD5C05B-B15D-4DED-935D-B035F9D65358}" dt="2022-11-02T09:06:07.231" v="3532" actId="1076"/>
          <ac:graphicFrameMkLst>
            <pc:docMk/>
            <pc:sldMk cId="2697658380" sldId="376"/>
            <ac:graphicFrameMk id="9" creationId="{4F7B40BF-294F-4F2A-ABCF-9E9FB77E1001}"/>
          </ac:graphicFrameMkLst>
        </pc:graphicFrameChg>
        <pc:cxnChg chg="mod">
          <ac:chgData name="Tareg Ismaeil" userId="2ba3ab7c-7e18-4682-890e-ea27e5305976" providerId="ADAL" clId="{1CD5C05B-B15D-4DED-935D-B035F9D65358}" dt="2022-11-02T09:03:47.406" v="3512" actId="26606"/>
          <ac:cxnSpMkLst>
            <pc:docMk/>
            <pc:sldMk cId="2697658380" sldId="376"/>
            <ac:cxnSpMk id="7" creationId="{00000000-0000-0000-0000-000000000000}"/>
          </ac:cxnSpMkLst>
        </pc:cxnChg>
        <pc:cxnChg chg="mod">
          <ac:chgData name="Tareg Ismaeil" userId="2ba3ab7c-7e18-4682-890e-ea27e5305976" providerId="ADAL" clId="{1CD5C05B-B15D-4DED-935D-B035F9D65358}" dt="2022-11-02T09:03:47.406" v="3512" actId="26606"/>
          <ac:cxnSpMkLst>
            <pc:docMk/>
            <pc:sldMk cId="2697658380" sldId="376"/>
            <ac:cxnSpMk id="12" creationId="{00000000-0000-0000-0000-000000000000}"/>
          </ac:cxnSpMkLst>
        </pc:cxnChg>
      </pc:sldChg>
      <pc:sldChg chg="modSp add mod">
        <pc:chgData name="Tareg Ismaeil" userId="2ba3ab7c-7e18-4682-890e-ea27e5305976" providerId="ADAL" clId="{1CD5C05B-B15D-4DED-935D-B035F9D65358}" dt="2022-11-02T10:25:34.590" v="4375" actId="14100"/>
        <pc:sldMkLst>
          <pc:docMk/>
          <pc:sldMk cId="2349898039" sldId="377"/>
        </pc:sldMkLst>
        <pc:spChg chg="mod">
          <ac:chgData name="Tareg Ismaeil" userId="2ba3ab7c-7e18-4682-890e-ea27e5305976" providerId="ADAL" clId="{1CD5C05B-B15D-4DED-935D-B035F9D65358}" dt="2022-11-02T10:25:34.590" v="4375" actId="14100"/>
          <ac:spMkLst>
            <pc:docMk/>
            <pc:sldMk cId="2349898039" sldId="377"/>
            <ac:spMk id="2" creationId="{00000000-0000-0000-0000-000000000000}"/>
          </ac:spMkLst>
        </pc:spChg>
        <pc:spChg chg="mod">
          <ac:chgData name="Tareg Ismaeil" userId="2ba3ab7c-7e18-4682-890e-ea27e5305976" providerId="ADAL" clId="{1CD5C05B-B15D-4DED-935D-B035F9D65358}" dt="2022-11-02T10:22:10.758" v="4310" actId="1076"/>
          <ac:spMkLst>
            <pc:docMk/>
            <pc:sldMk cId="2349898039" sldId="377"/>
            <ac:spMk id="9" creationId="{00000000-0000-0000-0000-000000000000}"/>
          </ac:spMkLst>
        </pc:spChg>
        <pc:cxnChg chg="mod">
          <ac:chgData name="Tareg Ismaeil" userId="2ba3ab7c-7e18-4682-890e-ea27e5305976" providerId="ADAL" clId="{1CD5C05B-B15D-4DED-935D-B035F9D65358}" dt="2022-11-02T10:25:34.590" v="4375" actId="14100"/>
          <ac:cxnSpMkLst>
            <pc:docMk/>
            <pc:sldMk cId="2349898039" sldId="377"/>
            <ac:cxnSpMk id="7" creationId="{00000000-0000-0000-0000-000000000000}"/>
          </ac:cxnSpMkLst>
        </pc:cxnChg>
        <pc:cxnChg chg="mod">
          <ac:chgData name="Tareg Ismaeil" userId="2ba3ab7c-7e18-4682-890e-ea27e5305976" providerId="ADAL" clId="{1CD5C05B-B15D-4DED-935D-B035F9D65358}" dt="2022-11-02T10:25:34.590" v="4375" actId="14100"/>
          <ac:cxnSpMkLst>
            <pc:docMk/>
            <pc:sldMk cId="2349898039" sldId="377"/>
            <ac:cxnSpMk id="12" creationId="{00000000-0000-0000-0000-000000000000}"/>
          </ac:cxnSpMkLst>
        </pc:cxnChg>
      </pc:sldChg>
    </pc:docChg>
  </pc:docChgLst>
  <pc:docChgLst>
    <pc:chgData name="Tareg Ismaeil" userId="2ba3ab7c-7e18-4682-890e-ea27e5305976" providerId="ADAL" clId="{609C3895-3F8F-4630-8B76-FF8A811310B5}"/>
    <pc:docChg chg="undo custSel addSld delSld modSld sldOrd">
      <pc:chgData name="Tareg Ismaeil" userId="2ba3ab7c-7e18-4682-890e-ea27e5305976" providerId="ADAL" clId="{609C3895-3F8F-4630-8B76-FF8A811310B5}" dt="2022-10-25T12:16:45.444" v="3997" actId="20577"/>
      <pc:docMkLst>
        <pc:docMk/>
      </pc:docMkLst>
      <pc:sldChg chg="modSp mod">
        <pc:chgData name="Tareg Ismaeil" userId="2ba3ab7c-7e18-4682-890e-ea27e5305976" providerId="ADAL" clId="{609C3895-3F8F-4630-8B76-FF8A811310B5}" dt="2022-10-25T12:16:45.444" v="3997" actId="20577"/>
        <pc:sldMkLst>
          <pc:docMk/>
          <pc:sldMk cId="548961998" sldId="257"/>
        </pc:sldMkLst>
        <pc:spChg chg="mod">
          <ac:chgData name="Tareg Ismaeil" userId="2ba3ab7c-7e18-4682-890e-ea27e5305976" providerId="ADAL" clId="{609C3895-3F8F-4630-8B76-FF8A811310B5}" dt="2022-10-25T12:16:45.444" v="3997" actId="20577"/>
          <ac:spMkLst>
            <pc:docMk/>
            <pc:sldMk cId="548961998" sldId="257"/>
            <ac:spMk id="13" creationId="{904E60B6-C851-4047-8222-632456CD7D5D}"/>
          </ac:spMkLst>
        </pc:spChg>
      </pc:sldChg>
      <pc:sldChg chg="modSp mod">
        <pc:chgData name="Tareg Ismaeil" userId="2ba3ab7c-7e18-4682-890e-ea27e5305976" providerId="ADAL" clId="{609C3895-3F8F-4630-8B76-FF8A811310B5}" dt="2022-10-20T07:10:46.874" v="598" actId="6549"/>
        <pc:sldMkLst>
          <pc:docMk/>
          <pc:sldMk cId="1960615912" sldId="337"/>
        </pc:sldMkLst>
        <pc:spChg chg="mod">
          <ac:chgData name="Tareg Ismaeil" userId="2ba3ab7c-7e18-4682-890e-ea27e5305976" providerId="ADAL" clId="{609C3895-3F8F-4630-8B76-FF8A811310B5}" dt="2022-10-20T07:10:46.874" v="598" actId="6549"/>
          <ac:spMkLst>
            <pc:docMk/>
            <pc:sldMk cId="1960615912" sldId="337"/>
            <ac:spMk id="2" creationId="{00000000-0000-0000-0000-000000000000}"/>
          </ac:spMkLst>
        </pc:spChg>
        <pc:spChg chg="mod">
          <ac:chgData name="Tareg Ismaeil" userId="2ba3ab7c-7e18-4682-890e-ea27e5305976" providerId="ADAL" clId="{609C3895-3F8F-4630-8B76-FF8A811310B5}" dt="2022-10-20T06:31:44.777" v="213" actId="1076"/>
          <ac:spMkLst>
            <pc:docMk/>
            <pc:sldMk cId="1960615912" sldId="337"/>
            <ac:spMk id="9" creationId="{00000000-0000-0000-0000-000000000000}"/>
          </ac:spMkLst>
        </pc:spChg>
        <pc:cxnChg chg="mod">
          <ac:chgData name="Tareg Ismaeil" userId="2ba3ab7c-7e18-4682-890e-ea27e5305976" providerId="ADAL" clId="{609C3895-3F8F-4630-8B76-FF8A811310B5}" dt="2022-10-20T07:10:44.659" v="594" actId="14100"/>
          <ac:cxnSpMkLst>
            <pc:docMk/>
            <pc:sldMk cId="1960615912" sldId="337"/>
            <ac:cxnSpMk id="12" creationId="{00000000-0000-0000-0000-000000000000}"/>
          </ac:cxnSpMkLst>
        </pc:cxnChg>
      </pc:sldChg>
      <pc:sldChg chg="addSp delSp modSp del mod">
        <pc:chgData name="Tareg Ismaeil" userId="2ba3ab7c-7e18-4682-890e-ea27e5305976" providerId="ADAL" clId="{609C3895-3F8F-4630-8B76-FF8A811310B5}" dt="2022-10-20T07:09:53.624" v="565" actId="47"/>
        <pc:sldMkLst>
          <pc:docMk/>
          <pc:sldMk cId="2418370805" sldId="352"/>
        </pc:sldMkLst>
        <pc:spChg chg="add del mod">
          <ac:chgData name="Tareg Ismaeil" userId="2ba3ab7c-7e18-4682-890e-ea27e5305976" providerId="ADAL" clId="{609C3895-3F8F-4630-8B76-FF8A811310B5}" dt="2022-10-20T07:07:10.674" v="515" actId="478"/>
          <ac:spMkLst>
            <pc:docMk/>
            <pc:sldMk cId="2418370805" sldId="352"/>
            <ac:spMk id="5" creationId="{AAACA1D7-E5CA-48F8-8BB0-59E8BEE09E56}"/>
          </ac:spMkLst>
        </pc:spChg>
        <pc:spChg chg="mod">
          <ac:chgData name="Tareg Ismaeil" userId="2ba3ab7c-7e18-4682-890e-ea27e5305976" providerId="ADAL" clId="{609C3895-3F8F-4630-8B76-FF8A811310B5}" dt="2022-10-20T07:07:14.551" v="516" actId="6549"/>
          <ac:spMkLst>
            <pc:docMk/>
            <pc:sldMk cId="2418370805" sldId="352"/>
            <ac:spMk id="9" creationId="{00000000-0000-0000-0000-000000000000}"/>
          </ac:spMkLst>
        </pc:spChg>
      </pc:sldChg>
      <pc:sldChg chg="addSp delSp modSp mod">
        <pc:chgData name="Tareg Ismaeil" userId="2ba3ab7c-7e18-4682-890e-ea27e5305976" providerId="ADAL" clId="{609C3895-3F8F-4630-8B76-FF8A811310B5}" dt="2022-10-20T10:33:06.791" v="2399" actId="478"/>
        <pc:sldMkLst>
          <pc:docMk/>
          <pc:sldMk cId="3285667198" sldId="353"/>
        </pc:sldMkLst>
        <pc:spChg chg="mod">
          <ac:chgData name="Tareg Ismaeil" userId="2ba3ab7c-7e18-4682-890e-ea27e5305976" providerId="ADAL" clId="{609C3895-3F8F-4630-8B76-FF8A811310B5}" dt="2022-10-20T10:17:39.301" v="2320" actId="14100"/>
          <ac:spMkLst>
            <pc:docMk/>
            <pc:sldMk cId="3285667198" sldId="353"/>
            <ac:spMk id="2" creationId="{00000000-0000-0000-0000-000000000000}"/>
          </ac:spMkLst>
        </pc:spChg>
        <pc:spChg chg="add del mod">
          <ac:chgData name="Tareg Ismaeil" userId="2ba3ab7c-7e18-4682-890e-ea27e5305976" providerId="ADAL" clId="{609C3895-3F8F-4630-8B76-FF8A811310B5}" dt="2022-10-20T10:33:06.791" v="2399" actId="478"/>
          <ac:spMkLst>
            <pc:docMk/>
            <pc:sldMk cId="3285667198" sldId="353"/>
            <ac:spMk id="9" creationId="{00000000-0000-0000-0000-000000000000}"/>
          </ac:spMkLst>
        </pc:spChg>
        <pc:spChg chg="add mod">
          <ac:chgData name="Tareg Ismaeil" userId="2ba3ab7c-7e18-4682-890e-ea27e5305976" providerId="ADAL" clId="{609C3895-3F8F-4630-8B76-FF8A811310B5}" dt="2022-10-20T10:33:05.284" v="2395" actId="1076"/>
          <ac:spMkLst>
            <pc:docMk/>
            <pc:sldMk cId="3285667198" sldId="353"/>
            <ac:spMk id="15" creationId="{266828EF-E20B-42BD-AE70-B0508419DF2C}"/>
          </ac:spMkLst>
        </pc:spChg>
        <pc:picChg chg="add mod">
          <ac:chgData name="Tareg Ismaeil" userId="2ba3ab7c-7e18-4682-890e-ea27e5305976" providerId="ADAL" clId="{609C3895-3F8F-4630-8B76-FF8A811310B5}" dt="2022-10-20T10:33:06.443" v="2398"/>
          <ac:picMkLst>
            <pc:docMk/>
            <pc:sldMk cId="3285667198" sldId="353"/>
            <ac:picMk id="18" creationId="{5EBB0FCD-85F5-4F24-92C5-2B0CAA62E3E0}"/>
          </ac:picMkLst>
        </pc:picChg>
        <pc:cxnChg chg="mod">
          <ac:chgData name="Tareg Ismaeil" userId="2ba3ab7c-7e18-4682-890e-ea27e5305976" providerId="ADAL" clId="{609C3895-3F8F-4630-8B76-FF8A811310B5}" dt="2022-10-20T10:17:39.301" v="2320" actId="14100"/>
          <ac:cxnSpMkLst>
            <pc:docMk/>
            <pc:sldMk cId="3285667198" sldId="353"/>
            <ac:cxnSpMk id="7" creationId="{00000000-0000-0000-0000-000000000000}"/>
          </ac:cxnSpMkLst>
        </pc:cxnChg>
        <pc:cxnChg chg="mod">
          <ac:chgData name="Tareg Ismaeil" userId="2ba3ab7c-7e18-4682-890e-ea27e5305976" providerId="ADAL" clId="{609C3895-3F8F-4630-8B76-FF8A811310B5}" dt="2022-10-20T10:17:39.301" v="2320" actId="14100"/>
          <ac:cxnSpMkLst>
            <pc:docMk/>
            <pc:sldMk cId="3285667198" sldId="353"/>
            <ac:cxnSpMk id="12" creationId="{00000000-0000-0000-0000-000000000000}"/>
          </ac:cxnSpMkLst>
        </pc:cxnChg>
      </pc:sldChg>
      <pc:sldChg chg="modSp add mod">
        <pc:chgData name="Tareg Ismaeil" userId="2ba3ab7c-7e18-4682-890e-ea27e5305976" providerId="ADAL" clId="{609C3895-3F8F-4630-8B76-FF8A811310B5}" dt="2022-10-20T07:21:54.906" v="753" actId="207"/>
        <pc:sldMkLst>
          <pc:docMk/>
          <pc:sldMk cId="983480836" sldId="354"/>
        </pc:sldMkLst>
        <pc:spChg chg="mod">
          <ac:chgData name="Tareg Ismaeil" userId="2ba3ab7c-7e18-4682-890e-ea27e5305976" providerId="ADAL" clId="{609C3895-3F8F-4630-8B76-FF8A811310B5}" dt="2022-10-20T07:12:33.089" v="668" actId="14100"/>
          <ac:spMkLst>
            <pc:docMk/>
            <pc:sldMk cId="983480836" sldId="354"/>
            <ac:spMk id="2" creationId="{00000000-0000-0000-0000-000000000000}"/>
          </ac:spMkLst>
        </pc:spChg>
        <pc:spChg chg="mod">
          <ac:chgData name="Tareg Ismaeil" userId="2ba3ab7c-7e18-4682-890e-ea27e5305976" providerId="ADAL" clId="{609C3895-3F8F-4630-8B76-FF8A811310B5}" dt="2022-10-20T07:21:54.906" v="753" actId="207"/>
          <ac:spMkLst>
            <pc:docMk/>
            <pc:sldMk cId="983480836" sldId="354"/>
            <ac:spMk id="5" creationId="{AAACA1D7-E5CA-48F8-8BB0-59E8BEE09E56}"/>
          </ac:spMkLst>
        </pc:spChg>
        <pc:spChg chg="mod">
          <ac:chgData name="Tareg Ismaeil" userId="2ba3ab7c-7e18-4682-890e-ea27e5305976" providerId="ADAL" clId="{609C3895-3F8F-4630-8B76-FF8A811310B5}" dt="2022-10-20T07:19:50.786" v="734" actId="948"/>
          <ac:spMkLst>
            <pc:docMk/>
            <pc:sldMk cId="983480836" sldId="354"/>
            <ac:spMk id="9" creationId="{00000000-0000-0000-0000-000000000000}"/>
          </ac:spMkLst>
        </pc:spChg>
        <pc:cxnChg chg="mod">
          <ac:chgData name="Tareg Ismaeil" userId="2ba3ab7c-7e18-4682-890e-ea27e5305976" providerId="ADAL" clId="{609C3895-3F8F-4630-8B76-FF8A811310B5}" dt="2022-10-20T07:12:33.089" v="668" actId="14100"/>
          <ac:cxnSpMkLst>
            <pc:docMk/>
            <pc:sldMk cId="983480836" sldId="354"/>
            <ac:cxnSpMk id="12" creationId="{00000000-0000-0000-0000-000000000000}"/>
          </ac:cxnSpMkLst>
        </pc:cxnChg>
      </pc:sldChg>
      <pc:sldChg chg="modSp add del mod">
        <pc:chgData name="Tareg Ismaeil" userId="2ba3ab7c-7e18-4682-890e-ea27e5305976" providerId="ADAL" clId="{609C3895-3F8F-4630-8B76-FF8A811310B5}" dt="2022-10-20T10:18:02.792" v="2322" actId="47"/>
        <pc:sldMkLst>
          <pc:docMk/>
          <pc:sldMk cId="3371288210" sldId="355"/>
        </pc:sldMkLst>
        <pc:spChg chg="mod">
          <ac:chgData name="Tareg Ismaeil" userId="2ba3ab7c-7e18-4682-890e-ea27e5305976" providerId="ADAL" clId="{609C3895-3F8F-4630-8B76-FF8A811310B5}" dt="2022-10-20T08:37:04.684" v="909" actId="14100"/>
          <ac:spMkLst>
            <pc:docMk/>
            <pc:sldMk cId="3371288210" sldId="355"/>
            <ac:spMk id="2" creationId="{00000000-0000-0000-0000-000000000000}"/>
          </ac:spMkLst>
        </pc:spChg>
        <pc:cxnChg chg="mod">
          <ac:chgData name="Tareg Ismaeil" userId="2ba3ab7c-7e18-4682-890e-ea27e5305976" providerId="ADAL" clId="{609C3895-3F8F-4630-8B76-FF8A811310B5}" dt="2022-10-20T08:37:07.420" v="910" actId="14100"/>
          <ac:cxnSpMkLst>
            <pc:docMk/>
            <pc:sldMk cId="3371288210" sldId="355"/>
            <ac:cxnSpMk id="12" creationId="{00000000-0000-0000-0000-000000000000}"/>
          </ac:cxnSpMkLst>
        </pc:cxnChg>
      </pc:sldChg>
      <pc:sldChg chg="delSp modSp add mod">
        <pc:chgData name="Tareg Ismaeil" userId="2ba3ab7c-7e18-4682-890e-ea27e5305976" providerId="ADAL" clId="{609C3895-3F8F-4630-8B76-FF8A811310B5}" dt="2022-10-20T10:22:43.892" v="2371" actId="20577"/>
        <pc:sldMkLst>
          <pc:docMk/>
          <pc:sldMk cId="3697292496" sldId="356"/>
        </pc:sldMkLst>
        <pc:spChg chg="mod">
          <ac:chgData name="Tareg Ismaeil" userId="2ba3ab7c-7e18-4682-890e-ea27e5305976" providerId="ADAL" clId="{609C3895-3F8F-4630-8B76-FF8A811310B5}" dt="2022-10-20T08:59:58.858" v="1537" actId="14100"/>
          <ac:spMkLst>
            <pc:docMk/>
            <pc:sldMk cId="3697292496" sldId="356"/>
            <ac:spMk id="2" creationId="{00000000-0000-0000-0000-000000000000}"/>
          </ac:spMkLst>
        </pc:spChg>
        <pc:spChg chg="del">
          <ac:chgData name="Tareg Ismaeil" userId="2ba3ab7c-7e18-4682-890e-ea27e5305976" providerId="ADAL" clId="{609C3895-3F8F-4630-8B76-FF8A811310B5}" dt="2022-10-20T08:59:50.515" v="1535" actId="478"/>
          <ac:spMkLst>
            <pc:docMk/>
            <pc:sldMk cId="3697292496" sldId="356"/>
            <ac:spMk id="5" creationId="{AAACA1D7-E5CA-48F8-8BB0-59E8BEE09E56}"/>
          </ac:spMkLst>
        </pc:spChg>
        <pc:spChg chg="mod">
          <ac:chgData name="Tareg Ismaeil" userId="2ba3ab7c-7e18-4682-890e-ea27e5305976" providerId="ADAL" clId="{609C3895-3F8F-4630-8B76-FF8A811310B5}" dt="2022-10-20T10:22:43.892" v="2371" actId="20577"/>
          <ac:spMkLst>
            <pc:docMk/>
            <pc:sldMk cId="3697292496" sldId="356"/>
            <ac:spMk id="9" creationId="{00000000-0000-0000-0000-000000000000}"/>
          </ac:spMkLst>
        </pc:spChg>
        <pc:cxnChg chg="mod">
          <ac:chgData name="Tareg Ismaeil" userId="2ba3ab7c-7e18-4682-890e-ea27e5305976" providerId="ADAL" clId="{609C3895-3F8F-4630-8B76-FF8A811310B5}" dt="2022-10-20T08:59:58.858" v="1537" actId="14100"/>
          <ac:cxnSpMkLst>
            <pc:docMk/>
            <pc:sldMk cId="3697292496" sldId="356"/>
            <ac:cxnSpMk id="12" creationId="{00000000-0000-0000-0000-000000000000}"/>
          </ac:cxnSpMkLst>
        </pc:cxnChg>
      </pc:sldChg>
      <pc:sldChg chg="addSp delSp modSp add mod">
        <pc:chgData name="Tareg Ismaeil" userId="2ba3ab7c-7e18-4682-890e-ea27e5305976" providerId="ADAL" clId="{609C3895-3F8F-4630-8B76-FF8A811310B5}" dt="2022-10-20T10:15:43.207" v="2313" actId="255"/>
        <pc:sldMkLst>
          <pc:docMk/>
          <pc:sldMk cId="1378777568" sldId="357"/>
        </pc:sldMkLst>
        <pc:spChg chg="mod">
          <ac:chgData name="Tareg Ismaeil" userId="2ba3ab7c-7e18-4682-890e-ea27e5305976" providerId="ADAL" clId="{609C3895-3F8F-4630-8B76-FF8A811310B5}" dt="2022-10-20T10:14:20.246" v="2293" actId="14100"/>
          <ac:spMkLst>
            <pc:docMk/>
            <pc:sldMk cId="1378777568" sldId="357"/>
            <ac:spMk id="2" creationId="{00000000-0000-0000-0000-000000000000}"/>
          </ac:spMkLst>
        </pc:spChg>
        <pc:spChg chg="del mod">
          <ac:chgData name="Tareg Ismaeil" userId="2ba3ab7c-7e18-4682-890e-ea27e5305976" providerId="ADAL" clId="{609C3895-3F8F-4630-8B76-FF8A811310B5}" dt="2022-10-20T09:04:20.420" v="1668" actId="478"/>
          <ac:spMkLst>
            <pc:docMk/>
            <pc:sldMk cId="1378777568" sldId="357"/>
            <ac:spMk id="9" creationId="{00000000-0000-0000-0000-000000000000}"/>
          </ac:spMkLst>
        </pc:spChg>
        <pc:spChg chg="add del mod">
          <ac:chgData name="Tareg Ismaeil" userId="2ba3ab7c-7e18-4682-890e-ea27e5305976" providerId="ADAL" clId="{609C3895-3F8F-4630-8B76-FF8A811310B5}" dt="2022-10-20T10:12:31.963" v="2260" actId="478"/>
          <ac:spMkLst>
            <pc:docMk/>
            <pc:sldMk cId="1378777568" sldId="357"/>
            <ac:spMk id="14" creationId="{BE53A390-8F7B-4828-AF5D-B338BE1C9B4A}"/>
          </ac:spMkLst>
        </pc:spChg>
        <pc:spChg chg="add mod">
          <ac:chgData name="Tareg Ismaeil" userId="2ba3ab7c-7e18-4682-890e-ea27e5305976" providerId="ADAL" clId="{609C3895-3F8F-4630-8B76-FF8A811310B5}" dt="2022-10-20T10:15:43.207" v="2313" actId="255"/>
          <ac:spMkLst>
            <pc:docMk/>
            <pc:sldMk cId="1378777568" sldId="357"/>
            <ac:spMk id="17" creationId="{04A687E7-4B6A-4E13-A340-64B27D2201B3}"/>
          </ac:spMkLst>
        </pc:spChg>
        <pc:graphicFrameChg chg="add del">
          <ac:chgData name="Tareg Ismaeil" userId="2ba3ab7c-7e18-4682-890e-ea27e5305976" providerId="ADAL" clId="{609C3895-3F8F-4630-8B76-FF8A811310B5}" dt="2022-10-20T09:02:31.844" v="1632" actId="3680"/>
          <ac:graphicFrameMkLst>
            <pc:docMk/>
            <pc:sldMk cId="1378777568" sldId="357"/>
            <ac:graphicFrameMk id="4" creationId="{1F1E0811-FC3E-4DAB-867E-3A5A20D04E64}"/>
          </ac:graphicFrameMkLst>
        </pc:graphicFrameChg>
        <pc:graphicFrameChg chg="add del">
          <ac:chgData name="Tareg Ismaeil" userId="2ba3ab7c-7e18-4682-890e-ea27e5305976" providerId="ADAL" clId="{609C3895-3F8F-4630-8B76-FF8A811310B5}" dt="2022-10-20T09:03:46.150" v="1660"/>
          <ac:graphicFrameMkLst>
            <pc:docMk/>
            <pc:sldMk cId="1378777568" sldId="357"/>
            <ac:graphicFrameMk id="5" creationId="{8A0AB89A-DF77-4AFD-A2B9-80943938B0F1}"/>
          </ac:graphicFrameMkLst>
        </pc:graphicFrameChg>
        <pc:graphicFrameChg chg="add mod modGraphic">
          <ac:chgData name="Tareg Ismaeil" userId="2ba3ab7c-7e18-4682-890e-ea27e5305976" providerId="ADAL" clId="{609C3895-3F8F-4630-8B76-FF8A811310B5}" dt="2022-10-20T10:14:30.310" v="2296" actId="1076"/>
          <ac:graphicFrameMkLst>
            <pc:docMk/>
            <pc:sldMk cId="1378777568" sldId="357"/>
            <ac:graphicFrameMk id="6" creationId="{1B2393E8-88F0-4CEC-83FA-CB59DE2BEE9C}"/>
          </ac:graphicFrameMkLst>
        </pc:graphicFrameChg>
        <pc:graphicFrameChg chg="add del mod modGraphic">
          <ac:chgData name="Tareg Ismaeil" userId="2ba3ab7c-7e18-4682-890e-ea27e5305976" providerId="ADAL" clId="{609C3895-3F8F-4630-8B76-FF8A811310B5}" dt="2022-10-20T09:03:42.975" v="1658"/>
          <ac:graphicFrameMkLst>
            <pc:docMk/>
            <pc:sldMk cId="1378777568" sldId="357"/>
            <ac:graphicFrameMk id="8" creationId="{65346B78-5F9F-4BDD-B136-9F3348274706}"/>
          </ac:graphicFrameMkLst>
        </pc:graphicFrameChg>
        <pc:graphicFrameChg chg="add del mod modGraphic">
          <ac:chgData name="Tareg Ismaeil" userId="2ba3ab7c-7e18-4682-890e-ea27e5305976" providerId="ADAL" clId="{609C3895-3F8F-4630-8B76-FF8A811310B5}" dt="2022-10-20T10:09:41.645" v="2184" actId="478"/>
          <ac:graphicFrameMkLst>
            <pc:docMk/>
            <pc:sldMk cId="1378777568" sldId="357"/>
            <ac:graphicFrameMk id="10" creationId="{939ECED2-600F-4F22-A41D-04366528933C}"/>
          </ac:graphicFrameMkLst>
        </pc:graphicFrameChg>
        <pc:graphicFrameChg chg="add del mod modGraphic">
          <ac:chgData name="Tareg Ismaeil" userId="2ba3ab7c-7e18-4682-890e-ea27e5305976" providerId="ADAL" clId="{609C3895-3F8F-4630-8B76-FF8A811310B5}" dt="2022-10-20T10:07:39.495" v="2124" actId="478"/>
          <ac:graphicFrameMkLst>
            <pc:docMk/>
            <pc:sldMk cId="1378777568" sldId="357"/>
            <ac:graphicFrameMk id="11" creationId="{37C44CC0-3E21-4031-99CF-243C2F9DE797}"/>
          </ac:graphicFrameMkLst>
        </pc:graphicFrameChg>
        <pc:graphicFrameChg chg="add del mod modGraphic">
          <ac:chgData name="Tareg Ismaeil" userId="2ba3ab7c-7e18-4682-890e-ea27e5305976" providerId="ADAL" clId="{609C3895-3F8F-4630-8B76-FF8A811310B5}" dt="2022-10-20T10:07:34.991" v="2121" actId="478"/>
          <ac:graphicFrameMkLst>
            <pc:docMk/>
            <pc:sldMk cId="1378777568" sldId="357"/>
            <ac:graphicFrameMk id="13" creationId="{DCD81C09-0710-401F-B694-C7B22E9716CA}"/>
          </ac:graphicFrameMkLst>
        </pc:graphicFrameChg>
        <pc:cxnChg chg="mod">
          <ac:chgData name="Tareg Ismaeil" userId="2ba3ab7c-7e18-4682-890e-ea27e5305976" providerId="ADAL" clId="{609C3895-3F8F-4630-8B76-FF8A811310B5}" dt="2022-10-20T10:14:20.246" v="2293" actId="14100"/>
          <ac:cxnSpMkLst>
            <pc:docMk/>
            <pc:sldMk cId="1378777568" sldId="357"/>
            <ac:cxnSpMk id="12" creationId="{00000000-0000-0000-0000-000000000000}"/>
          </ac:cxnSpMkLst>
        </pc:cxnChg>
      </pc:sldChg>
      <pc:sldChg chg="delSp modSp add del mod">
        <pc:chgData name="Tareg Ismaeil" userId="2ba3ab7c-7e18-4682-890e-ea27e5305976" providerId="ADAL" clId="{609C3895-3F8F-4630-8B76-FF8A811310B5}" dt="2022-10-20T10:33:29.312" v="2400" actId="47"/>
        <pc:sldMkLst>
          <pc:docMk/>
          <pc:sldMk cId="1229491219" sldId="358"/>
        </pc:sldMkLst>
        <pc:spChg chg="mod">
          <ac:chgData name="Tareg Ismaeil" userId="2ba3ab7c-7e18-4682-890e-ea27e5305976" providerId="ADAL" clId="{609C3895-3F8F-4630-8B76-FF8A811310B5}" dt="2022-10-20T10:18:21.612" v="2326" actId="14100"/>
          <ac:spMkLst>
            <pc:docMk/>
            <pc:sldMk cId="1229491219" sldId="358"/>
            <ac:spMk id="9" creationId="{00000000-0000-0000-0000-000000000000}"/>
          </ac:spMkLst>
        </pc:spChg>
        <pc:spChg chg="del">
          <ac:chgData name="Tareg Ismaeil" userId="2ba3ab7c-7e18-4682-890e-ea27e5305976" providerId="ADAL" clId="{609C3895-3F8F-4630-8B76-FF8A811310B5}" dt="2022-10-20T10:18:12.221" v="2324" actId="478"/>
          <ac:spMkLst>
            <pc:docMk/>
            <pc:sldMk cId="1229491219" sldId="358"/>
            <ac:spMk id="15" creationId="{266828EF-E20B-42BD-AE70-B0508419DF2C}"/>
          </ac:spMkLst>
        </pc:spChg>
      </pc:sldChg>
      <pc:sldChg chg="addSp delSp modSp add mod">
        <pc:chgData name="Tareg Ismaeil" userId="2ba3ab7c-7e18-4682-890e-ea27e5305976" providerId="ADAL" clId="{609C3895-3F8F-4630-8B76-FF8A811310B5}" dt="2022-10-20T11:24:26.693" v="2927" actId="6549"/>
        <pc:sldMkLst>
          <pc:docMk/>
          <pc:sldMk cId="2884576522" sldId="358"/>
        </pc:sldMkLst>
        <pc:spChg chg="add mod">
          <ac:chgData name="Tareg Ismaeil" userId="2ba3ab7c-7e18-4682-890e-ea27e5305976" providerId="ADAL" clId="{609C3895-3F8F-4630-8B76-FF8A811310B5}" dt="2022-10-20T11:24:26.693" v="2927" actId="6549"/>
          <ac:spMkLst>
            <pc:docMk/>
            <pc:sldMk cId="2884576522" sldId="358"/>
            <ac:spMk id="3" creationId="{087557AB-BAA5-468D-9235-35CACB3ABBC3}"/>
          </ac:spMkLst>
        </pc:spChg>
        <pc:spChg chg="add del">
          <ac:chgData name="Tareg Ismaeil" userId="2ba3ab7c-7e18-4682-890e-ea27e5305976" providerId="ADAL" clId="{609C3895-3F8F-4630-8B76-FF8A811310B5}" dt="2022-10-20T11:16:09.433" v="2876"/>
          <ac:spMkLst>
            <pc:docMk/>
            <pc:sldMk cId="2884576522" sldId="358"/>
            <ac:spMk id="4" creationId="{0CA1AEE1-5C44-4A36-A75C-3CF94BD4F8A7}"/>
          </ac:spMkLst>
        </pc:spChg>
        <pc:spChg chg="del">
          <ac:chgData name="Tareg Ismaeil" userId="2ba3ab7c-7e18-4682-890e-ea27e5305976" providerId="ADAL" clId="{609C3895-3F8F-4630-8B76-FF8A811310B5}" dt="2022-10-20T10:34:31.441" v="2405" actId="478"/>
          <ac:spMkLst>
            <pc:docMk/>
            <pc:sldMk cId="2884576522" sldId="358"/>
            <ac:spMk id="9" creationId="{00000000-0000-0000-0000-000000000000}"/>
          </ac:spMkLst>
        </pc:spChg>
        <pc:spChg chg="mod">
          <ac:chgData name="Tareg Ismaeil" userId="2ba3ab7c-7e18-4682-890e-ea27e5305976" providerId="ADAL" clId="{609C3895-3F8F-4630-8B76-FF8A811310B5}" dt="2022-10-20T10:36:30.075" v="2412" actId="1076"/>
          <ac:spMkLst>
            <pc:docMk/>
            <pc:sldMk cId="2884576522" sldId="358"/>
            <ac:spMk id="15" creationId="{266828EF-E20B-42BD-AE70-B0508419DF2C}"/>
          </ac:spMkLst>
        </pc:spChg>
        <pc:picChg chg="add mod">
          <ac:chgData name="Tareg Ismaeil" userId="2ba3ab7c-7e18-4682-890e-ea27e5305976" providerId="ADAL" clId="{609C3895-3F8F-4630-8B76-FF8A811310B5}" dt="2022-10-20T10:35:07.884" v="2411" actId="1076"/>
          <ac:picMkLst>
            <pc:docMk/>
            <pc:sldMk cId="2884576522" sldId="358"/>
            <ac:picMk id="8" creationId="{A43BA4C3-E74A-4081-8307-6F7B68B46BB4}"/>
          </ac:picMkLst>
        </pc:picChg>
      </pc:sldChg>
      <pc:sldChg chg="delSp modSp add mod ord">
        <pc:chgData name="Tareg Ismaeil" userId="2ba3ab7c-7e18-4682-890e-ea27e5305976" providerId="ADAL" clId="{609C3895-3F8F-4630-8B76-FF8A811310B5}" dt="2022-10-20T10:51:49.851" v="2585" actId="255"/>
        <pc:sldMkLst>
          <pc:docMk/>
          <pc:sldMk cId="287588456" sldId="359"/>
        </pc:sldMkLst>
        <pc:spChg chg="mod">
          <ac:chgData name="Tareg Ismaeil" userId="2ba3ab7c-7e18-4682-890e-ea27e5305976" providerId="ADAL" clId="{609C3895-3F8F-4630-8B76-FF8A811310B5}" dt="2022-10-20T10:51:49.851" v="2585" actId="255"/>
          <ac:spMkLst>
            <pc:docMk/>
            <pc:sldMk cId="287588456" sldId="359"/>
            <ac:spMk id="9" creationId="{00000000-0000-0000-0000-000000000000}"/>
          </ac:spMkLst>
        </pc:spChg>
        <pc:spChg chg="del">
          <ac:chgData name="Tareg Ismaeil" userId="2ba3ab7c-7e18-4682-890e-ea27e5305976" providerId="ADAL" clId="{609C3895-3F8F-4630-8B76-FF8A811310B5}" dt="2022-10-20T10:40:23.875" v="2416" actId="478"/>
          <ac:spMkLst>
            <pc:docMk/>
            <pc:sldMk cId="287588456" sldId="359"/>
            <ac:spMk id="15" creationId="{266828EF-E20B-42BD-AE70-B0508419DF2C}"/>
          </ac:spMkLst>
        </pc:spChg>
      </pc:sldChg>
      <pc:sldChg chg="modSp add mod">
        <pc:chgData name="Tareg Ismaeil" userId="2ba3ab7c-7e18-4682-890e-ea27e5305976" providerId="ADAL" clId="{609C3895-3F8F-4630-8B76-FF8A811310B5}" dt="2022-10-20T11:02:29.816" v="2687" actId="1035"/>
        <pc:sldMkLst>
          <pc:docMk/>
          <pc:sldMk cId="930190812" sldId="360"/>
        </pc:sldMkLst>
        <pc:spChg chg="mod">
          <ac:chgData name="Tareg Ismaeil" userId="2ba3ab7c-7e18-4682-890e-ea27e5305976" providerId="ADAL" clId="{609C3895-3F8F-4630-8B76-FF8A811310B5}" dt="2022-10-20T11:02:29.816" v="2687" actId="1035"/>
          <ac:spMkLst>
            <pc:docMk/>
            <pc:sldMk cId="930190812" sldId="360"/>
            <ac:spMk id="9" creationId="{00000000-0000-0000-0000-000000000000}"/>
          </ac:spMkLst>
        </pc:spChg>
      </pc:sldChg>
      <pc:sldChg chg="addSp delSp modSp add mod">
        <pc:chgData name="Tareg Ismaeil" userId="2ba3ab7c-7e18-4682-890e-ea27e5305976" providerId="ADAL" clId="{609C3895-3F8F-4630-8B76-FF8A811310B5}" dt="2022-10-20T12:16:05.487" v="3753" actId="1076"/>
        <pc:sldMkLst>
          <pc:docMk/>
          <pc:sldMk cId="721062574" sldId="361"/>
        </pc:sldMkLst>
        <pc:spChg chg="mod">
          <ac:chgData name="Tareg Ismaeil" userId="2ba3ab7c-7e18-4682-890e-ea27e5305976" providerId="ADAL" clId="{609C3895-3F8F-4630-8B76-FF8A811310B5}" dt="2022-10-20T11:51:30.599" v="3306" actId="14100"/>
          <ac:spMkLst>
            <pc:docMk/>
            <pc:sldMk cId="721062574" sldId="361"/>
            <ac:spMk id="2" creationId="{00000000-0000-0000-0000-000000000000}"/>
          </ac:spMkLst>
        </pc:spChg>
        <pc:spChg chg="add del mod">
          <ac:chgData name="Tareg Ismaeil" userId="2ba3ab7c-7e18-4682-890e-ea27e5305976" providerId="ADAL" clId="{609C3895-3F8F-4630-8B76-FF8A811310B5}" dt="2022-10-20T11:36:59.928" v="3062" actId="478"/>
          <ac:spMkLst>
            <pc:docMk/>
            <pc:sldMk cId="721062574" sldId="361"/>
            <ac:spMk id="3" creationId="{EB3CC76D-F0B4-4323-B2AC-099108F44214}"/>
          </ac:spMkLst>
        </pc:spChg>
        <pc:spChg chg="add del mod">
          <ac:chgData name="Tareg Ismaeil" userId="2ba3ab7c-7e18-4682-890e-ea27e5305976" providerId="ADAL" clId="{609C3895-3F8F-4630-8B76-FF8A811310B5}" dt="2022-10-20T11:10:33.282" v="2775" actId="478"/>
          <ac:spMkLst>
            <pc:docMk/>
            <pc:sldMk cId="721062574" sldId="361"/>
            <ac:spMk id="8" creationId="{0E469DC9-41D9-4441-8750-9A0E46AA4235}"/>
          </ac:spMkLst>
        </pc:spChg>
        <pc:spChg chg="del mod">
          <ac:chgData name="Tareg Ismaeil" userId="2ba3ab7c-7e18-4682-890e-ea27e5305976" providerId="ADAL" clId="{609C3895-3F8F-4630-8B76-FF8A811310B5}" dt="2022-10-20T11:37:02.413" v="3063" actId="478"/>
          <ac:spMkLst>
            <pc:docMk/>
            <pc:sldMk cId="721062574" sldId="361"/>
            <ac:spMk id="9" creationId="{00000000-0000-0000-0000-000000000000}"/>
          </ac:spMkLst>
        </pc:spChg>
        <pc:spChg chg="add del mod">
          <ac:chgData name="Tareg Ismaeil" userId="2ba3ab7c-7e18-4682-890e-ea27e5305976" providerId="ADAL" clId="{609C3895-3F8F-4630-8B76-FF8A811310B5}" dt="2022-10-20T11:36:59.928" v="3062" actId="478"/>
          <ac:spMkLst>
            <pc:docMk/>
            <pc:sldMk cId="721062574" sldId="361"/>
            <ac:spMk id="10" creationId="{CC9AEB3B-9D1D-4FF8-97F4-38D26B5B2319}"/>
          </ac:spMkLst>
        </pc:spChg>
        <pc:spChg chg="add del mod">
          <ac:chgData name="Tareg Ismaeil" userId="2ba3ab7c-7e18-4682-890e-ea27e5305976" providerId="ADAL" clId="{609C3895-3F8F-4630-8B76-FF8A811310B5}" dt="2022-10-20T11:36:59.928" v="3062" actId="478"/>
          <ac:spMkLst>
            <pc:docMk/>
            <pc:sldMk cId="721062574" sldId="361"/>
            <ac:spMk id="11" creationId="{CA15A534-C84B-46FC-A5D4-5C8148688A44}"/>
          </ac:spMkLst>
        </pc:spChg>
        <pc:spChg chg="add del mod">
          <ac:chgData name="Tareg Ismaeil" userId="2ba3ab7c-7e18-4682-890e-ea27e5305976" providerId="ADAL" clId="{609C3895-3F8F-4630-8B76-FF8A811310B5}" dt="2022-10-20T11:51:33.228" v="3307" actId="478"/>
          <ac:spMkLst>
            <pc:docMk/>
            <pc:sldMk cId="721062574" sldId="361"/>
            <ac:spMk id="13" creationId="{07862225-9B64-44BC-8556-5F9E50900348}"/>
          </ac:spMkLst>
        </pc:spChg>
        <pc:spChg chg="add mod">
          <ac:chgData name="Tareg Ismaeil" userId="2ba3ab7c-7e18-4682-890e-ea27e5305976" providerId="ADAL" clId="{609C3895-3F8F-4630-8B76-FF8A811310B5}" dt="2022-10-20T12:16:05.487" v="3753" actId="1076"/>
          <ac:spMkLst>
            <pc:docMk/>
            <pc:sldMk cId="721062574" sldId="361"/>
            <ac:spMk id="14" creationId="{B3376C80-E5A4-4204-9A77-669D79692F95}"/>
          </ac:spMkLst>
        </pc:spChg>
        <pc:spChg chg="add del">
          <ac:chgData name="Tareg Ismaeil" userId="2ba3ab7c-7e18-4682-890e-ea27e5305976" providerId="ADAL" clId="{609C3895-3F8F-4630-8B76-FF8A811310B5}" dt="2022-10-20T11:41:44.139" v="3156" actId="22"/>
          <ac:spMkLst>
            <pc:docMk/>
            <pc:sldMk cId="721062574" sldId="361"/>
            <ac:spMk id="15" creationId="{34372F2F-8FAD-4404-A2E6-96910969D0CC}"/>
          </ac:spMkLst>
        </pc:spChg>
        <pc:graphicFrameChg chg="add del mod modGraphic">
          <ac:chgData name="Tareg Ismaeil" userId="2ba3ab7c-7e18-4682-890e-ea27e5305976" providerId="ADAL" clId="{609C3895-3F8F-4630-8B76-FF8A811310B5}" dt="2022-10-20T12:14:13.923" v="3715" actId="478"/>
          <ac:graphicFrameMkLst>
            <pc:docMk/>
            <pc:sldMk cId="721062574" sldId="361"/>
            <ac:graphicFrameMk id="16" creationId="{5F8A306F-A8A4-46A6-AFE3-351CC4774882}"/>
          </ac:graphicFrameMkLst>
        </pc:graphicFrameChg>
        <pc:graphicFrameChg chg="add mod modGraphic">
          <ac:chgData name="Tareg Ismaeil" userId="2ba3ab7c-7e18-4682-890e-ea27e5305976" providerId="ADAL" clId="{609C3895-3F8F-4630-8B76-FF8A811310B5}" dt="2022-10-20T12:14:22.936" v="3718" actId="1076"/>
          <ac:graphicFrameMkLst>
            <pc:docMk/>
            <pc:sldMk cId="721062574" sldId="361"/>
            <ac:graphicFrameMk id="19" creationId="{A6368BF0-24BD-4F96-98DE-03FC2AD6F9DF}"/>
          </ac:graphicFrameMkLst>
        </pc:graphicFrameChg>
        <pc:cxnChg chg="mod">
          <ac:chgData name="Tareg Ismaeil" userId="2ba3ab7c-7e18-4682-890e-ea27e5305976" providerId="ADAL" clId="{609C3895-3F8F-4630-8B76-FF8A811310B5}" dt="2022-10-20T11:51:30.599" v="3306" actId="14100"/>
          <ac:cxnSpMkLst>
            <pc:docMk/>
            <pc:sldMk cId="721062574" sldId="361"/>
            <ac:cxnSpMk id="7" creationId="{00000000-0000-0000-0000-000000000000}"/>
          </ac:cxnSpMkLst>
        </pc:cxnChg>
        <pc:cxnChg chg="mod">
          <ac:chgData name="Tareg Ismaeil" userId="2ba3ab7c-7e18-4682-890e-ea27e5305976" providerId="ADAL" clId="{609C3895-3F8F-4630-8B76-FF8A811310B5}" dt="2022-10-20T11:51:30.599" v="3306" actId="14100"/>
          <ac:cxnSpMkLst>
            <pc:docMk/>
            <pc:sldMk cId="721062574" sldId="361"/>
            <ac:cxnSpMk id="12" creationId="{00000000-0000-0000-0000-000000000000}"/>
          </ac:cxnSpMkLst>
        </pc:cxnChg>
      </pc:sldChg>
      <pc:sldChg chg="modSp add mod ord">
        <pc:chgData name="Tareg Ismaeil" userId="2ba3ab7c-7e18-4682-890e-ea27e5305976" providerId="ADAL" clId="{609C3895-3F8F-4630-8B76-FF8A811310B5}" dt="2022-10-20T11:35:19.367" v="3061" actId="20577"/>
        <pc:sldMkLst>
          <pc:docMk/>
          <pc:sldMk cId="99825600" sldId="362"/>
        </pc:sldMkLst>
        <pc:spChg chg="mod">
          <ac:chgData name="Tareg Ismaeil" userId="2ba3ab7c-7e18-4682-890e-ea27e5305976" providerId="ADAL" clId="{609C3895-3F8F-4630-8B76-FF8A811310B5}" dt="2022-10-20T11:35:06.661" v="3051" actId="20577"/>
          <ac:spMkLst>
            <pc:docMk/>
            <pc:sldMk cId="99825600" sldId="362"/>
            <ac:spMk id="3" creationId="{EB3CC76D-F0B4-4323-B2AC-099108F44214}"/>
          </ac:spMkLst>
        </pc:spChg>
        <pc:spChg chg="mod">
          <ac:chgData name="Tareg Ismaeil" userId="2ba3ab7c-7e18-4682-890e-ea27e5305976" providerId="ADAL" clId="{609C3895-3F8F-4630-8B76-FF8A811310B5}" dt="2022-10-20T11:35:13.003" v="3056" actId="20577"/>
          <ac:spMkLst>
            <pc:docMk/>
            <pc:sldMk cId="99825600" sldId="362"/>
            <ac:spMk id="10" creationId="{CC9AEB3B-9D1D-4FF8-97F4-38D26B5B2319}"/>
          </ac:spMkLst>
        </pc:spChg>
        <pc:spChg chg="mod">
          <ac:chgData name="Tareg Ismaeil" userId="2ba3ab7c-7e18-4682-890e-ea27e5305976" providerId="ADAL" clId="{609C3895-3F8F-4630-8B76-FF8A811310B5}" dt="2022-10-20T11:35:19.367" v="3061" actId="20577"/>
          <ac:spMkLst>
            <pc:docMk/>
            <pc:sldMk cId="99825600" sldId="362"/>
            <ac:spMk id="11" creationId="{CA15A534-C84B-46FC-A5D4-5C8148688A44}"/>
          </ac:spMkLst>
        </pc:spChg>
      </pc:sldChg>
      <pc:sldChg chg="add del">
        <pc:chgData name="Tareg Ismaeil" userId="2ba3ab7c-7e18-4682-890e-ea27e5305976" providerId="ADAL" clId="{609C3895-3F8F-4630-8B76-FF8A811310B5}" dt="2022-10-20T11:44:54.864" v="3177" actId="47"/>
        <pc:sldMkLst>
          <pc:docMk/>
          <pc:sldMk cId="1021328186" sldId="363"/>
        </pc:sldMkLst>
      </pc:sldChg>
      <pc:sldChg chg="addSp delSp modSp add mod">
        <pc:chgData name="Tareg Ismaeil" userId="2ba3ab7c-7e18-4682-890e-ea27e5305976" providerId="ADAL" clId="{609C3895-3F8F-4630-8B76-FF8A811310B5}" dt="2022-10-20T12:16:02.311" v="3752" actId="1076"/>
        <pc:sldMkLst>
          <pc:docMk/>
          <pc:sldMk cId="4277633481" sldId="364"/>
        </pc:sldMkLst>
        <pc:spChg chg="del">
          <ac:chgData name="Tareg Ismaeil" userId="2ba3ab7c-7e18-4682-890e-ea27e5305976" providerId="ADAL" clId="{609C3895-3F8F-4630-8B76-FF8A811310B5}" dt="2022-10-20T11:51:56.783" v="3312" actId="478"/>
          <ac:spMkLst>
            <pc:docMk/>
            <pc:sldMk cId="4277633481" sldId="364"/>
            <ac:spMk id="2" creationId="{00000000-0000-0000-0000-000000000000}"/>
          </ac:spMkLst>
        </pc:spChg>
        <pc:spChg chg="add del mod">
          <ac:chgData name="Tareg Ismaeil" userId="2ba3ab7c-7e18-4682-890e-ea27e5305976" providerId="ADAL" clId="{609C3895-3F8F-4630-8B76-FF8A811310B5}" dt="2022-10-20T11:52:00.160" v="3313" actId="478"/>
          <ac:spMkLst>
            <pc:docMk/>
            <pc:sldMk cId="4277633481" sldId="364"/>
            <ac:spMk id="4" creationId="{07A07A16-CCC3-40D8-A60A-3C36A7EA81FA}"/>
          </ac:spMkLst>
        </pc:spChg>
        <pc:spChg chg="add mod">
          <ac:chgData name="Tareg Ismaeil" userId="2ba3ab7c-7e18-4682-890e-ea27e5305976" providerId="ADAL" clId="{609C3895-3F8F-4630-8B76-FF8A811310B5}" dt="2022-10-20T11:52:01.163" v="3314"/>
          <ac:spMkLst>
            <pc:docMk/>
            <pc:sldMk cId="4277633481" sldId="364"/>
            <ac:spMk id="11" creationId="{602FEFD9-C2AF-491C-8F79-58CB37C18B7A}"/>
          </ac:spMkLst>
        </pc:spChg>
        <pc:spChg chg="del">
          <ac:chgData name="Tareg Ismaeil" userId="2ba3ab7c-7e18-4682-890e-ea27e5305976" providerId="ADAL" clId="{609C3895-3F8F-4630-8B76-FF8A811310B5}" dt="2022-10-20T11:47:02.181" v="3227" actId="478"/>
          <ac:spMkLst>
            <pc:docMk/>
            <pc:sldMk cId="4277633481" sldId="364"/>
            <ac:spMk id="13" creationId="{07862225-9B64-44BC-8556-5F9E50900348}"/>
          </ac:spMkLst>
        </pc:spChg>
        <pc:spChg chg="mod">
          <ac:chgData name="Tareg Ismaeil" userId="2ba3ab7c-7e18-4682-890e-ea27e5305976" providerId="ADAL" clId="{609C3895-3F8F-4630-8B76-FF8A811310B5}" dt="2022-10-20T12:16:02.311" v="3752" actId="1076"/>
          <ac:spMkLst>
            <pc:docMk/>
            <pc:sldMk cId="4277633481" sldId="364"/>
            <ac:spMk id="14" creationId="{B3376C80-E5A4-4204-9A77-669D79692F95}"/>
          </ac:spMkLst>
        </pc:spChg>
        <pc:graphicFrameChg chg="add mod modGraphic">
          <ac:chgData name="Tareg Ismaeil" userId="2ba3ab7c-7e18-4682-890e-ea27e5305976" providerId="ADAL" clId="{609C3895-3F8F-4630-8B76-FF8A811310B5}" dt="2022-10-20T12:14:37.829" v="3721" actId="207"/>
          <ac:graphicFrameMkLst>
            <pc:docMk/>
            <pc:sldMk cId="4277633481" sldId="364"/>
            <ac:graphicFrameMk id="5" creationId="{F15E658C-1AC8-4836-A3EC-CE01A976C7E8}"/>
          </ac:graphicFrameMkLst>
        </pc:graphicFrameChg>
        <pc:graphicFrameChg chg="add del mod">
          <ac:chgData name="Tareg Ismaeil" userId="2ba3ab7c-7e18-4682-890e-ea27e5305976" providerId="ADAL" clId="{609C3895-3F8F-4630-8B76-FF8A811310B5}" dt="2022-10-20T12:02:47.785" v="3433" actId="478"/>
          <ac:graphicFrameMkLst>
            <pc:docMk/>
            <pc:sldMk cId="4277633481" sldId="364"/>
            <ac:graphicFrameMk id="8" creationId="{57D10240-95C2-43FF-8634-6686E74E0118}"/>
          </ac:graphicFrameMkLst>
        </pc:graphicFrameChg>
        <pc:graphicFrameChg chg="del modGraphic">
          <ac:chgData name="Tareg Ismaeil" userId="2ba3ab7c-7e18-4682-890e-ea27e5305976" providerId="ADAL" clId="{609C3895-3F8F-4630-8B76-FF8A811310B5}" dt="2022-10-20T11:45:00.368" v="3179" actId="478"/>
          <ac:graphicFrameMkLst>
            <pc:docMk/>
            <pc:sldMk cId="4277633481" sldId="364"/>
            <ac:graphicFrameMk id="16" creationId="{5F8A306F-A8A4-46A6-AFE3-351CC4774882}"/>
          </ac:graphicFrameMkLst>
        </pc:graphicFrameChg>
        <pc:cxnChg chg="del mod">
          <ac:chgData name="Tareg Ismaeil" userId="2ba3ab7c-7e18-4682-890e-ea27e5305976" providerId="ADAL" clId="{609C3895-3F8F-4630-8B76-FF8A811310B5}" dt="2022-10-20T11:51:56.783" v="3312" actId="478"/>
          <ac:cxnSpMkLst>
            <pc:docMk/>
            <pc:sldMk cId="4277633481" sldId="364"/>
            <ac:cxnSpMk id="7" creationId="{00000000-0000-0000-0000-000000000000}"/>
          </ac:cxnSpMkLst>
        </pc:cxnChg>
        <pc:cxnChg chg="del mod">
          <ac:chgData name="Tareg Ismaeil" userId="2ba3ab7c-7e18-4682-890e-ea27e5305976" providerId="ADAL" clId="{609C3895-3F8F-4630-8B76-FF8A811310B5}" dt="2022-10-20T11:51:56.783" v="3312" actId="478"/>
          <ac:cxnSpMkLst>
            <pc:docMk/>
            <pc:sldMk cId="4277633481" sldId="364"/>
            <ac:cxnSpMk id="12" creationId="{00000000-0000-0000-0000-000000000000}"/>
          </ac:cxnSpMkLst>
        </pc:cxnChg>
        <pc:cxnChg chg="add mod">
          <ac:chgData name="Tareg Ismaeil" userId="2ba3ab7c-7e18-4682-890e-ea27e5305976" providerId="ADAL" clId="{609C3895-3F8F-4630-8B76-FF8A811310B5}" dt="2022-10-20T11:52:01.163" v="3314"/>
          <ac:cxnSpMkLst>
            <pc:docMk/>
            <pc:sldMk cId="4277633481" sldId="364"/>
            <ac:cxnSpMk id="15" creationId="{23163FAD-D521-4EFF-B848-92CB8F4391EE}"/>
          </ac:cxnSpMkLst>
        </pc:cxnChg>
        <pc:cxnChg chg="add mod">
          <ac:chgData name="Tareg Ismaeil" userId="2ba3ab7c-7e18-4682-890e-ea27e5305976" providerId="ADAL" clId="{609C3895-3F8F-4630-8B76-FF8A811310B5}" dt="2022-10-20T11:52:01.163" v="3314"/>
          <ac:cxnSpMkLst>
            <pc:docMk/>
            <pc:sldMk cId="4277633481" sldId="364"/>
            <ac:cxnSpMk id="17" creationId="{49D140DF-798A-472E-B5A9-282EDAD00717}"/>
          </ac:cxnSpMkLst>
        </pc:cxnChg>
      </pc:sldChg>
      <pc:sldChg chg="delSp modSp add del mod">
        <pc:chgData name="Tareg Ismaeil" userId="2ba3ab7c-7e18-4682-890e-ea27e5305976" providerId="ADAL" clId="{609C3895-3F8F-4630-8B76-FF8A811310B5}" dt="2022-10-20T11:52:10.098" v="3316" actId="47"/>
        <pc:sldMkLst>
          <pc:docMk/>
          <pc:sldMk cId="3724978195" sldId="365"/>
        </pc:sldMkLst>
        <pc:spChg chg="mod">
          <ac:chgData name="Tareg Ismaeil" userId="2ba3ab7c-7e18-4682-890e-ea27e5305976" providerId="ADAL" clId="{609C3895-3F8F-4630-8B76-FF8A811310B5}" dt="2022-10-20T11:48:39.237" v="3242" actId="20577"/>
          <ac:spMkLst>
            <pc:docMk/>
            <pc:sldMk cId="3724978195" sldId="365"/>
            <ac:spMk id="14" creationId="{B3376C80-E5A4-4204-9A77-669D79692F95}"/>
          </ac:spMkLst>
        </pc:spChg>
        <pc:graphicFrameChg chg="del">
          <ac:chgData name="Tareg Ismaeil" userId="2ba3ab7c-7e18-4682-890e-ea27e5305976" providerId="ADAL" clId="{609C3895-3F8F-4630-8B76-FF8A811310B5}" dt="2022-10-20T11:48:24.958" v="3235" actId="478"/>
          <ac:graphicFrameMkLst>
            <pc:docMk/>
            <pc:sldMk cId="3724978195" sldId="365"/>
            <ac:graphicFrameMk id="8" creationId="{57D10240-95C2-43FF-8634-6686E74E0118}"/>
          </ac:graphicFrameMkLst>
        </pc:graphicFrameChg>
      </pc:sldChg>
      <pc:sldChg chg="addSp delSp modSp add mod">
        <pc:chgData name="Tareg Ismaeil" userId="2ba3ab7c-7e18-4682-890e-ea27e5305976" providerId="ADAL" clId="{609C3895-3F8F-4630-8B76-FF8A811310B5}" dt="2022-10-20T12:25:58.677" v="3849" actId="12385"/>
        <pc:sldMkLst>
          <pc:docMk/>
          <pc:sldMk cId="3809737004" sldId="366"/>
        </pc:sldMkLst>
        <pc:spChg chg="add mod">
          <ac:chgData name="Tareg Ismaeil" userId="2ba3ab7c-7e18-4682-890e-ea27e5305976" providerId="ADAL" clId="{609C3895-3F8F-4630-8B76-FF8A811310B5}" dt="2022-10-20T12:15:59.488" v="3751" actId="1076"/>
          <ac:spMkLst>
            <pc:docMk/>
            <pc:sldMk cId="3809737004" sldId="366"/>
            <ac:spMk id="9" creationId="{19AE1CE4-C78D-44DF-9375-E860FBC543CC}"/>
          </ac:spMkLst>
        </pc:spChg>
        <pc:spChg chg="add del mod">
          <ac:chgData name="Tareg Ismaeil" userId="2ba3ab7c-7e18-4682-890e-ea27e5305976" providerId="ADAL" clId="{609C3895-3F8F-4630-8B76-FF8A811310B5}" dt="2022-10-20T12:15:37.031" v="3743" actId="21"/>
          <ac:spMkLst>
            <pc:docMk/>
            <pc:sldMk cId="3809737004" sldId="366"/>
            <ac:spMk id="10" creationId="{73D57A91-0C92-425A-8880-2C19A738E9BA}"/>
          </ac:spMkLst>
        </pc:spChg>
        <pc:spChg chg="del">
          <ac:chgData name="Tareg Ismaeil" userId="2ba3ab7c-7e18-4682-890e-ea27e5305976" providerId="ADAL" clId="{609C3895-3F8F-4630-8B76-FF8A811310B5}" dt="2022-10-20T11:52:16.181" v="3317" actId="478"/>
          <ac:spMkLst>
            <pc:docMk/>
            <pc:sldMk cId="3809737004" sldId="366"/>
            <ac:spMk id="14" creationId="{B3376C80-E5A4-4204-9A77-669D79692F95}"/>
          </ac:spMkLst>
        </pc:spChg>
        <pc:graphicFrameChg chg="add mod modGraphic">
          <ac:chgData name="Tareg Ismaeil" userId="2ba3ab7c-7e18-4682-890e-ea27e5305976" providerId="ADAL" clId="{609C3895-3F8F-4630-8B76-FF8A811310B5}" dt="2022-10-20T12:25:58.677" v="3849" actId="12385"/>
          <ac:graphicFrameMkLst>
            <pc:docMk/>
            <pc:sldMk cId="3809737004" sldId="366"/>
            <ac:graphicFrameMk id="3" creationId="{A6454FCF-52B0-40A7-B1D4-7380783F11B1}"/>
          </ac:graphicFrameMkLst>
        </pc:graphicFrameChg>
        <pc:graphicFrameChg chg="del">
          <ac:chgData name="Tareg Ismaeil" userId="2ba3ab7c-7e18-4682-890e-ea27e5305976" providerId="ADAL" clId="{609C3895-3F8F-4630-8B76-FF8A811310B5}" dt="2022-10-20T11:52:16.181" v="3317" actId="478"/>
          <ac:graphicFrameMkLst>
            <pc:docMk/>
            <pc:sldMk cId="3809737004" sldId="366"/>
            <ac:graphicFrameMk id="8" creationId="{57D10240-95C2-43FF-8634-6686E74E0118}"/>
          </ac:graphicFrameMkLst>
        </pc:graphicFrameChg>
        <pc:graphicFrameChg chg="add del mod">
          <ac:chgData name="Tareg Ismaeil" userId="2ba3ab7c-7e18-4682-890e-ea27e5305976" providerId="ADAL" clId="{609C3895-3F8F-4630-8B76-FF8A811310B5}" dt="2022-10-20T12:15:37.031" v="3743" actId="21"/>
          <ac:graphicFrameMkLst>
            <pc:docMk/>
            <pc:sldMk cId="3809737004" sldId="366"/>
            <ac:graphicFrameMk id="12" creationId="{332262AD-C379-4702-BC2B-054E7C3F00BA}"/>
          </ac:graphicFrameMkLst>
        </pc:graphicFrameChg>
      </pc:sldChg>
      <pc:sldChg chg="addSp delSp modSp add mod">
        <pc:chgData name="Tareg Ismaeil" userId="2ba3ab7c-7e18-4682-890e-ea27e5305976" providerId="ADAL" clId="{609C3895-3F8F-4630-8B76-FF8A811310B5}" dt="2022-10-20T12:25:54.454" v="3848" actId="12385"/>
        <pc:sldMkLst>
          <pc:docMk/>
          <pc:sldMk cId="1207308512" sldId="367"/>
        </pc:sldMkLst>
        <pc:spChg chg="add del mod">
          <ac:chgData name="Tareg Ismaeil" userId="2ba3ab7c-7e18-4682-890e-ea27e5305976" providerId="ADAL" clId="{609C3895-3F8F-4630-8B76-FF8A811310B5}" dt="2022-10-20T12:18:04.323" v="3762"/>
          <ac:spMkLst>
            <pc:docMk/>
            <pc:sldMk cId="1207308512" sldId="367"/>
            <ac:spMk id="5" creationId="{A62674BA-8816-46C5-99B5-059AD2FEFF6B}"/>
          </ac:spMkLst>
        </pc:spChg>
        <pc:spChg chg="add mod">
          <ac:chgData name="Tareg Ismaeil" userId="2ba3ab7c-7e18-4682-890e-ea27e5305976" providerId="ADAL" clId="{609C3895-3F8F-4630-8B76-FF8A811310B5}" dt="2022-10-20T12:18:19.247" v="3765" actId="1076"/>
          <ac:spMkLst>
            <pc:docMk/>
            <pc:sldMk cId="1207308512" sldId="367"/>
            <ac:spMk id="8" creationId="{0818B855-263D-40AC-A287-4D0B4DB41E12}"/>
          </ac:spMkLst>
        </pc:spChg>
        <pc:spChg chg="del mod">
          <ac:chgData name="Tareg Ismaeil" userId="2ba3ab7c-7e18-4682-890e-ea27e5305976" providerId="ADAL" clId="{609C3895-3F8F-4630-8B76-FF8A811310B5}" dt="2022-10-20T12:01:24.058" v="3426" actId="21"/>
          <ac:spMkLst>
            <pc:docMk/>
            <pc:sldMk cId="1207308512" sldId="367"/>
            <ac:spMk id="9" creationId="{19AE1CE4-C78D-44DF-9375-E860FBC543CC}"/>
          </ac:spMkLst>
        </pc:spChg>
        <pc:spChg chg="add del mod">
          <ac:chgData name="Tareg Ismaeil" userId="2ba3ab7c-7e18-4682-890e-ea27e5305976" providerId="ADAL" clId="{609C3895-3F8F-4630-8B76-FF8A811310B5}" dt="2022-10-20T12:18:41.980" v="3769"/>
          <ac:spMkLst>
            <pc:docMk/>
            <pc:sldMk cId="1207308512" sldId="367"/>
            <ac:spMk id="12" creationId="{4103FA48-0E05-4A6B-BAEC-1A99ED7A6EF6}"/>
          </ac:spMkLst>
        </pc:spChg>
        <pc:spChg chg="add mod">
          <ac:chgData name="Tareg Ismaeil" userId="2ba3ab7c-7e18-4682-890e-ea27e5305976" providerId="ADAL" clId="{609C3895-3F8F-4630-8B76-FF8A811310B5}" dt="2022-10-20T12:20:12.542" v="3795" actId="1076"/>
          <ac:spMkLst>
            <pc:docMk/>
            <pc:sldMk cId="1207308512" sldId="367"/>
            <ac:spMk id="16" creationId="{39765041-49C6-4EBD-8D1A-805C12F13B19}"/>
          </ac:spMkLst>
        </pc:spChg>
        <pc:graphicFrameChg chg="add del mod modGraphic">
          <ac:chgData name="Tareg Ismaeil" userId="2ba3ab7c-7e18-4682-890e-ea27e5305976" providerId="ADAL" clId="{609C3895-3F8F-4630-8B76-FF8A811310B5}" dt="2022-10-20T12:01:24.058" v="3426" actId="21"/>
          <ac:graphicFrameMkLst>
            <pc:docMk/>
            <pc:sldMk cId="1207308512" sldId="367"/>
            <ac:graphicFrameMk id="2" creationId="{242C2158-D6B8-4AC3-BBD6-6A05B84BEAC4}"/>
          </ac:graphicFrameMkLst>
        </pc:graphicFrameChg>
        <pc:graphicFrameChg chg="del mod">
          <ac:chgData name="Tareg Ismaeil" userId="2ba3ab7c-7e18-4682-890e-ea27e5305976" providerId="ADAL" clId="{609C3895-3F8F-4630-8B76-FF8A811310B5}" dt="2022-10-20T11:56:40.464" v="3373" actId="478"/>
          <ac:graphicFrameMkLst>
            <pc:docMk/>
            <pc:sldMk cId="1207308512" sldId="367"/>
            <ac:graphicFrameMk id="3" creationId="{A6454FCF-52B0-40A7-B1D4-7380783F11B1}"/>
          </ac:graphicFrameMkLst>
        </pc:graphicFrameChg>
        <pc:graphicFrameChg chg="add del mod">
          <ac:chgData name="Tareg Ismaeil" userId="2ba3ab7c-7e18-4682-890e-ea27e5305976" providerId="ADAL" clId="{609C3895-3F8F-4630-8B76-FF8A811310B5}" dt="2022-10-20T12:18:04.323" v="3762"/>
          <ac:graphicFrameMkLst>
            <pc:docMk/>
            <pc:sldMk cId="1207308512" sldId="367"/>
            <ac:graphicFrameMk id="4" creationId="{6E99057A-07C5-40A0-98C9-84A4B0C97344}"/>
          </ac:graphicFrameMkLst>
        </pc:graphicFrameChg>
        <pc:graphicFrameChg chg="add mod modGraphic">
          <ac:chgData name="Tareg Ismaeil" userId="2ba3ab7c-7e18-4682-890e-ea27e5305976" providerId="ADAL" clId="{609C3895-3F8F-4630-8B76-FF8A811310B5}" dt="2022-10-20T12:20:08.502" v="3794" actId="14100"/>
          <ac:graphicFrameMkLst>
            <pc:docMk/>
            <pc:sldMk cId="1207308512" sldId="367"/>
            <ac:graphicFrameMk id="6" creationId="{9030F23F-2E9B-4F48-B60E-539011F3526B}"/>
          </ac:graphicFrameMkLst>
        </pc:graphicFrameChg>
        <pc:graphicFrameChg chg="add del mod">
          <ac:chgData name="Tareg Ismaeil" userId="2ba3ab7c-7e18-4682-890e-ea27e5305976" providerId="ADAL" clId="{609C3895-3F8F-4630-8B76-FF8A811310B5}" dt="2022-10-20T12:18:41.980" v="3769"/>
          <ac:graphicFrameMkLst>
            <pc:docMk/>
            <pc:sldMk cId="1207308512" sldId="367"/>
            <ac:graphicFrameMk id="7" creationId="{C4CE737B-4E09-4E3F-9E8E-C273B969FC0E}"/>
          </ac:graphicFrameMkLst>
        </pc:graphicFrameChg>
        <pc:graphicFrameChg chg="add mod modGraphic">
          <ac:chgData name="Tareg Ismaeil" userId="2ba3ab7c-7e18-4682-890e-ea27e5305976" providerId="ADAL" clId="{609C3895-3F8F-4630-8B76-FF8A811310B5}" dt="2022-10-20T12:25:54.454" v="3848" actId="12385"/>
          <ac:graphicFrameMkLst>
            <pc:docMk/>
            <pc:sldMk cId="1207308512" sldId="367"/>
            <ac:graphicFrameMk id="10" creationId="{58596E49-97A6-4A54-B6AD-725DB91DEAD2}"/>
          </ac:graphicFrameMkLst>
        </pc:graphicFrameChg>
      </pc:sldChg>
      <pc:sldChg chg="addSp delSp modSp add mod">
        <pc:chgData name="Tareg Ismaeil" userId="2ba3ab7c-7e18-4682-890e-ea27e5305976" providerId="ADAL" clId="{609C3895-3F8F-4630-8B76-FF8A811310B5}" dt="2022-10-20T12:26:36.292" v="3854" actId="113"/>
        <pc:sldMkLst>
          <pc:docMk/>
          <pc:sldMk cId="3001131473" sldId="368"/>
        </pc:sldMkLst>
        <pc:spChg chg="add del mod">
          <ac:chgData name="Tareg Ismaeil" userId="2ba3ab7c-7e18-4682-890e-ea27e5305976" providerId="ADAL" clId="{609C3895-3F8F-4630-8B76-FF8A811310B5}" dt="2022-10-20T12:17:54.130" v="3758"/>
          <ac:spMkLst>
            <pc:docMk/>
            <pc:sldMk cId="3001131473" sldId="368"/>
            <ac:spMk id="3" creationId="{77262860-AD47-4685-B520-7FB6FDEF64EB}"/>
          </ac:spMkLst>
        </pc:spChg>
        <pc:spChg chg="mod">
          <ac:chgData name="Tareg Ismaeil" userId="2ba3ab7c-7e18-4682-890e-ea27e5305976" providerId="ADAL" clId="{609C3895-3F8F-4630-8B76-FF8A811310B5}" dt="2022-10-20T12:23:46.525" v="3827" actId="1076"/>
          <ac:spMkLst>
            <pc:docMk/>
            <pc:sldMk cId="3001131473" sldId="368"/>
            <ac:spMk id="8" creationId="{0818B855-263D-40AC-A287-4D0B4DB41E12}"/>
          </ac:spMkLst>
        </pc:spChg>
        <pc:spChg chg="add mod">
          <ac:chgData name="Tareg Ismaeil" userId="2ba3ab7c-7e18-4682-890e-ea27e5305976" providerId="ADAL" clId="{609C3895-3F8F-4630-8B76-FF8A811310B5}" dt="2022-10-20T12:26:36.292" v="3854" actId="113"/>
          <ac:spMkLst>
            <pc:docMk/>
            <pc:sldMk cId="3001131473" sldId="368"/>
            <ac:spMk id="12" creationId="{E210F43D-1703-489E-A58A-91844F897101}"/>
          </ac:spMkLst>
        </pc:spChg>
        <pc:graphicFrameChg chg="add del mod">
          <ac:chgData name="Tareg Ismaeil" userId="2ba3ab7c-7e18-4682-890e-ea27e5305976" providerId="ADAL" clId="{609C3895-3F8F-4630-8B76-FF8A811310B5}" dt="2022-10-20T12:17:54.130" v="3758"/>
          <ac:graphicFrameMkLst>
            <pc:docMk/>
            <pc:sldMk cId="3001131473" sldId="368"/>
            <ac:graphicFrameMk id="2" creationId="{D4611B0A-0FB3-4755-A6CB-028F1834736E}"/>
          </ac:graphicFrameMkLst>
        </pc:graphicFrameChg>
        <pc:graphicFrameChg chg="add mod modGraphic">
          <ac:chgData name="Tareg Ismaeil" userId="2ba3ab7c-7e18-4682-890e-ea27e5305976" providerId="ADAL" clId="{609C3895-3F8F-4630-8B76-FF8A811310B5}" dt="2022-10-20T12:25:48.351" v="3847" actId="12385"/>
          <ac:graphicFrameMkLst>
            <pc:docMk/>
            <pc:sldMk cId="3001131473" sldId="368"/>
            <ac:graphicFrameMk id="4" creationId="{BE3CE3B2-957E-4288-9B81-53978ECB01A3}"/>
          </ac:graphicFrameMkLst>
        </pc:graphicFrameChg>
        <pc:graphicFrameChg chg="add mod modGraphic">
          <ac:chgData name="Tareg Ismaeil" userId="2ba3ab7c-7e18-4682-890e-ea27e5305976" providerId="ADAL" clId="{609C3895-3F8F-4630-8B76-FF8A811310B5}" dt="2022-10-20T12:25:44.262" v="3846" actId="12385"/>
          <ac:graphicFrameMkLst>
            <pc:docMk/>
            <pc:sldMk cId="3001131473" sldId="368"/>
            <ac:graphicFrameMk id="5" creationId="{C03582B7-103D-4039-8149-91D07D84DDA4}"/>
          </ac:graphicFrameMkLst>
        </pc:graphicFrameChg>
        <pc:graphicFrameChg chg="del">
          <ac:chgData name="Tareg Ismaeil" userId="2ba3ab7c-7e18-4682-890e-ea27e5305976" providerId="ADAL" clId="{609C3895-3F8F-4630-8B76-FF8A811310B5}" dt="2022-10-20T12:16:33.266" v="3755" actId="478"/>
          <ac:graphicFrameMkLst>
            <pc:docMk/>
            <pc:sldMk cId="3001131473" sldId="368"/>
            <ac:graphicFrameMk id="10" creationId="{58596E49-97A6-4A54-B6AD-725DB91DEAD2}"/>
          </ac:graphicFrameMkLst>
        </pc:graphicFrameChg>
      </pc:sldChg>
      <pc:sldChg chg="delSp modSp add del mod ord">
        <pc:chgData name="Tareg Ismaeil" userId="2ba3ab7c-7e18-4682-890e-ea27e5305976" providerId="ADAL" clId="{609C3895-3F8F-4630-8B76-FF8A811310B5}" dt="2022-10-20T12:39:32.917" v="3964" actId="47"/>
        <pc:sldMkLst>
          <pc:docMk/>
          <pc:sldMk cId="4220584848" sldId="369"/>
        </pc:sldMkLst>
        <pc:spChg chg="mod">
          <ac:chgData name="Tareg Ismaeil" userId="2ba3ab7c-7e18-4682-890e-ea27e5305976" providerId="ADAL" clId="{609C3895-3F8F-4630-8B76-FF8A811310B5}" dt="2022-10-20T12:27:01.427" v="3861" actId="20577"/>
          <ac:spMkLst>
            <pc:docMk/>
            <pc:sldMk cId="4220584848" sldId="369"/>
            <ac:spMk id="8" creationId="{0818B855-263D-40AC-A287-4D0B4DB41E12}"/>
          </ac:spMkLst>
        </pc:spChg>
        <pc:spChg chg="del">
          <ac:chgData name="Tareg Ismaeil" userId="2ba3ab7c-7e18-4682-890e-ea27e5305976" providerId="ADAL" clId="{609C3895-3F8F-4630-8B76-FF8A811310B5}" dt="2022-10-20T12:26:52.672" v="3859" actId="478"/>
          <ac:spMkLst>
            <pc:docMk/>
            <pc:sldMk cId="4220584848" sldId="369"/>
            <ac:spMk id="16" creationId="{39765041-49C6-4EBD-8D1A-805C12F13B19}"/>
          </ac:spMkLst>
        </pc:spChg>
        <pc:graphicFrameChg chg="del">
          <ac:chgData name="Tareg Ismaeil" userId="2ba3ab7c-7e18-4682-890e-ea27e5305976" providerId="ADAL" clId="{609C3895-3F8F-4630-8B76-FF8A811310B5}" dt="2022-10-20T12:26:54.845" v="3860" actId="478"/>
          <ac:graphicFrameMkLst>
            <pc:docMk/>
            <pc:sldMk cId="4220584848" sldId="369"/>
            <ac:graphicFrameMk id="6" creationId="{9030F23F-2E9B-4F48-B60E-539011F3526B}"/>
          </ac:graphicFrameMkLst>
        </pc:graphicFrameChg>
        <pc:graphicFrameChg chg="del">
          <ac:chgData name="Tareg Ismaeil" userId="2ba3ab7c-7e18-4682-890e-ea27e5305976" providerId="ADAL" clId="{609C3895-3F8F-4630-8B76-FF8A811310B5}" dt="2022-10-20T12:26:49.751" v="3858" actId="478"/>
          <ac:graphicFrameMkLst>
            <pc:docMk/>
            <pc:sldMk cId="4220584848" sldId="369"/>
            <ac:graphicFrameMk id="10" creationId="{58596E49-97A6-4A54-B6AD-725DB91DEAD2}"/>
          </ac:graphicFrameMkLst>
        </pc:graphicFrameChg>
      </pc:sldChg>
      <pc:sldChg chg="addSp delSp modSp add mod setBg">
        <pc:chgData name="Tareg Ismaeil" userId="2ba3ab7c-7e18-4682-890e-ea27e5305976" providerId="ADAL" clId="{609C3895-3F8F-4630-8B76-FF8A811310B5}" dt="2022-10-20T12:39:01.353" v="3963" actId="14100"/>
        <pc:sldMkLst>
          <pc:docMk/>
          <pc:sldMk cId="3231677396" sldId="370"/>
        </pc:sldMkLst>
        <pc:spChg chg="del mod">
          <ac:chgData name="Tareg Ismaeil" userId="2ba3ab7c-7e18-4682-890e-ea27e5305976" providerId="ADAL" clId="{609C3895-3F8F-4630-8B76-FF8A811310B5}" dt="2022-10-20T12:37:54.177" v="3950" actId="478"/>
          <ac:spMkLst>
            <pc:docMk/>
            <pc:sldMk cId="3231677396" sldId="370"/>
            <ac:spMk id="8" creationId="{0818B855-263D-40AC-A287-4D0B4DB41E12}"/>
          </ac:spMkLst>
        </pc:spChg>
        <pc:spChg chg="mod">
          <ac:chgData name="Tareg Ismaeil" userId="2ba3ab7c-7e18-4682-890e-ea27e5305976" providerId="ADAL" clId="{609C3895-3F8F-4630-8B76-FF8A811310B5}" dt="2022-10-20T12:37:51.298" v="3949" actId="20577"/>
          <ac:spMkLst>
            <pc:docMk/>
            <pc:sldMk cId="3231677396" sldId="370"/>
            <ac:spMk id="11" creationId="{602FEFD9-C2AF-491C-8F79-58CB37C18B7A}"/>
          </ac:spMkLst>
        </pc:spChg>
        <pc:picChg chg="add del mod modCrop">
          <ac:chgData name="Tareg Ismaeil" userId="2ba3ab7c-7e18-4682-890e-ea27e5305976" providerId="ADAL" clId="{609C3895-3F8F-4630-8B76-FF8A811310B5}" dt="2022-10-20T12:37:03.298" v="3926" actId="478"/>
          <ac:picMkLst>
            <pc:docMk/>
            <pc:sldMk cId="3231677396" sldId="370"/>
            <ac:picMk id="2" creationId="{E2AC5F1A-D9BE-4E41-8E28-7A7E15C1B3D8}"/>
          </ac:picMkLst>
        </pc:picChg>
        <pc:picChg chg="add mod">
          <ac:chgData name="Tareg Ismaeil" userId="2ba3ab7c-7e18-4682-890e-ea27e5305976" providerId="ADAL" clId="{609C3895-3F8F-4630-8B76-FF8A811310B5}" dt="2022-10-20T12:39:01.353" v="3963" actId="14100"/>
          <ac:picMkLst>
            <pc:docMk/>
            <pc:sldMk cId="3231677396" sldId="370"/>
            <ac:picMk id="3" creationId="{BBB4CB25-D156-495D-9B56-2951953BA680}"/>
          </ac:picMkLst>
        </pc:picChg>
      </pc:sldChg>
      <pc:sldChg chg="delSp modSp add mod ord">
        <pc:chgData name="Tareg Ismaeil" userId="2ba3ab7c-7e18-4682-890e-ea27e5305976" providerId="ADAL" clId="{609C3895-3F8F-4630-8B76-FF8A811310B5}" dt="2022-10-25T12:15:46.140" v="3984" actId="403"/>
        <pc:sldMkLst>
          <pc:docMk/>
          <pc:sldMk cId="2238062546" sldId="371"/>
        </pc:sldMkLst>
        <pc:spChg chg="del">
          <ac:chgData name="Tareg Ismaeil" userId="2ba3ab7c-7e18-4682-890e-ea27e5305976" providerId="ADAL" clId="{609C3895-3F8F-4630-8B76-FF8A811310B5}" dt="2022-10-25T12:15:34.862" v="3977" actId="478"/>
          <ac:spMkLst>
            <pc:docMk/>
            <pc:sldMk cId="2238062546" sldId="371"/>
            <ac:spMk id="7" creationId="{10081CAF-DC12-452C-AB27-A7690A16FD50}"/>
          </ac:spMkLst>
        </pc:spChg>
        <pc:spChg chg="del">
          <ac:chgData name="Tareg Ismaeil" userId="2ba3ab7c-7e18-4682-890e-ea27e5305976" providerId="ADAL" clId="{609C3895-3F8F-4630-8B76-FF8A811310B5}" dt="2022-10-25T12:15:34.862" v="3977" actId="478"/>
          <ac:spMkLst>
            <pc:docMk/>
            <pc:sldMk cId="2238062546" sldId="371"/>
            <ac:spMk id="9" creationId="{9B061A14-AEA7-40A2-BA38-DED64762BD19}"/>
          </ac:spMkLst>
        </pc:spChg>
        <pc:spChg chg="mod">
          <ac:chgData name="Tareg Ismaeil" userId="2ba3ab7c-7e18-4682-890e-ea27e5305976" providerId="ADAL" clId="{609C3895-3F8F-4630-8B76-FF8A811310B5}" dt="2022-10-25T12:15:46.140" v="3984" actId="403"/>
          <ac:spMkLst>
            <pc:docMk/>
            <pc:sldMk cId="2238062546" sldId="371"/>
            <ac:spMk id="10" creationId="{6BC8215D-433F-4868-9A35-768787F0B27E}"/>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C:\Users\tismaeil\AppData\Local\Temp\1\Temp1_RE__&#1605;&#1615;&#1602;&#1578;&#1585;&#1581;_&#1583;&#1585;&#1575;&#1587;&#1577;_&#1576;&#1610;&#1574;&#1577;_&#1575;&#1604;&#1605;&#1572;&#1587;&#1587;&#1575;&#1578;_&#1605;&#1578;&#1606;&#1575;&#1607;&#1610;&#1577;_&#1575;&#1604;&#1589;&#1594;&#1585;_&#1608;&#1575;&#1604;&#1589;&#1594;&#1610;&#1585;&#1577;_&#1608;&#1575;&#1604;&#1605;&#1578;&#1608;&#1587;&#1591;&#1577;_&#1601;&#1610;_&#1575;&#1604;&#1583;&#1608;&#1604;_&#1575;&#1604;&#1593;&#1585;&#1576;&#1610;&#1577;.zip\SME%20Statistic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tismaeil\AppData\Local\Temp\1\Temp1_RE__&#1605;&#1615;&#1602;&#1578;&#1585;&#1581;_&#1583;&#1585;&#1575;&#1587;&#1577;_&#1576;&#1610;&#1574;&#1577;_&#1575;&#1604;&#1605;&#1572;&#1587;&#1587;&#1575;&#1578;_&#1605;&#1578;&#1606;&#1575;&#1607;&#1610;&#1577;_&#1575;&#1604;&#1589;&#1594;&#1585;_&#1608;&#1575;&#1604;&#1589;&#1594;&#1610;&#1585;&#1577;_&#1608;&#1575;&#1604;&#1605;&#1578;&#1608;&#1587;&#1591;&#1577;_&#1601;&#1610;_&#1575;&#1604;&#1583;&#1608;&#1604;_&#1575;&#1604;&#1593;&#1585;&#1576;&#1610;&#1577;.zip\SME%20Statistic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1" Type="http://schemas.openxmlformats.org/officeDocument/2006/relationships/oleObject" Target="https://amf-my.sharepoint.com/personal/tareg_ismaeil_amf_org_ae/Documents/&#1575;&#1581;&#1589;&#1575;&#1569;&#1575;&#1578;%20&#1575;&#1604;&#1605;&#1572;&#1587;&#1587;&#1575;&#1578;%20&#1575;&#1604;&#1589;&#1594;&#1610;&#1585;&#1577;%20&#1608;&#1575;&#1604;&#1605;&#1578;&#1608;&#1587;&#1591;&#1577;/&#1575;&#1581;&#1589;&#1575;&#1569;&#1575;&#1578;%20&#1575;&#1604;&#1587;&#1593;&#1608;&#1583;&#1610;&#1577;/Copy%20of%20SME%20Statistic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https://amf-my.sharepoint.com/personal/tareg_ismaeil_amf_org_ae/Documents/&#1575;&#1581;&#1589;&#1575;&#1569;&#1575;&#1578;%20&#1575;&#1604;&#1605;&#1572;&#1587;&#1587;&#1575;&#1578;%20&#1575;&#1604;&#1589;&#1594;&#1610;&#1585;&#1577;%20&#1608;&#1575;&#1604;&#1605;&#1578;&#1608;&#1587;&#1591;&#1577;/&#1575;&#1581;&#1589;&#1575;&#1569;&#1575;&#1578;%20&#1575;&#1604;&#1587;&#1593;&#1608;&#1583;&#1610;&#1577;/Copy%20of%20SME%20Statistics.xlsx" TargetMode="External"/></Relationships>
</file>

<file path=ppt/charts/_rels/chart5.xml.rels><?xml version="1.0" encoding="UTF-8" standalone="yes"?>
<Relationships xmlns="http://schemas.openxmlformats.org/package/2006/relationships"><Relationship Id="rId3" Type="http://schemas.openxmlformats.org/officeDocument/2006/relationships/oleObject" Target="https://amf-my.sharepoint.com/personal/tareg_ismaeil_amf_org_ae/Documents/&#1575;&#1581;&#1589;&#1575;&#1569;&#1575;&#1578;%20&#1575;&#1604;&#1605;&#1572;&#1587;&#1587;&#1575;&#1578;%20&#1575;&#1604;&#1589;&#1594;&#1610;&#1585;&#1577;%20&#1608;&#1575;&#1604;&#1605;&#1578;&#1608;&#1587;&#1591;&#1577;/&#1605;&#1593;&#1604;&#1608;&#1605;&#1575;&#1578;%20&#1575;&#1604;&#1575;&#1587;&#1578;&#1576;&#1610;&#1575;&#1606;.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487321615874882"/>
          <c:y val="0"/>
          <c:w val="0.47034903154341989"/>
          <c:h val="1"/>
        </c:manualLayout>
      </c:layout>
      <c:pieChart>
        <c:varyColors val="1"/>
        <c:ser>
          <c:idx val="0"/>
          <c:order val="0"/>
          <c:tx>
            <c:strRef>
              <c:f>'عدد المؤسسات'!$T$56</c:f>
              <c:strCache>
                <c:ptCount val="1"/>
                <c:pt idx="0">
                  <c:v>المتوسط</c:v>
                </c:pt>
              </c:strCache>
            </c:strRef>
          </c:tx>
          <c:spPr>
            <a:ln>
              <a:noFill/>
            </a:ln>
          </c:spPr>
          <c:dPt>
            <c:idx val="0"/>
            <c:bubble3D val="0"/>
            <c:spPr>
              <a:solidFill>
                <a:srgbClr val="D0EBB3"/>
              </a:solidFill>
              <a:ln w="19050">
                <a:noFill/>
              </a:ln>
              <a:effectLst/>
            </c:spPr>
            <c:extLst>
              <c:ext xmlns:c16="http://schemas.microsoft.com/office/drawing/2014/chart" uri="{C3380CC4-5D6E-409C-BE32-E72D297353CC}">
                <c16:uniqueId val="{00000001-B2BF-4BBF-BD4E-627A05930EFD}"/>
              </c:ext>
            </c:extLst>
          </c:dPt>
          <c:dPt>
            <c:idx val="1"/>
            <c:bubble3D val="0"/>
            <c:spPr>
              <a:solidFill>
                <a:srgbClr val="FFC000"/>
              </a:solidFill>
              <a:ln w="19050">
                <a:noFill/>
              </a:ln>
              <a:effectLst/>
            </c:spPr>
            <c:extLst>
              <c:ext xmlns:c16="http://schemas.microsoft.com/office/drawing/2014/chart" uri="{C3380CC4-5D6E-409C-BE32-E72D297353CC}">
                <c16:uniqueId val="{00000003-B2BF-4BBF-BD4E-627A05930EFD}"/>
              </c:ext>
            </c:extLst>
          </c:dPt>
          <c:dPt>
            <c:idx val="2"/>
            <c:bubble3D val="0"/>
            <c:spPr>
              <a:solidFill>
                <a:srgbClr val="FF0000"/>
              </a:solidFill>
              <a:ln w="19050">
                <a:noFill/>
              </a:ln>
              <a:effectLst/>
            </c:spPr>
            <c:extLst>
              <c:ext xmlns:c16="http://schemas.microsoft.com/office/drawing/2014/chart" uri="{C3380CC4-5D6E-409C-BE32-E72D297353CC}">
                <c16:uniqueId val="{00000005-B2BF-4BBF-BD4E-627A05930EFD}"/>
              </c:ext>
            </c:extLst>
          </c:dPt>
          <c:dPt>
            <c:idx val="3"/>
            <c:bubble3D val="0"/>
            <c:spPr>
              <a:solidFill>
                <a:srgbClr val="00B0F0"/>
              </a:solidFill>
              <a:ln w="19050">
                <a:noFill/>
              </a:ln>
              <a:effectLst/>
            </c:spPr>
            <c:extLst>
              <c:ext xmlns:c16="http://schemas.microsoft.com/office/drawing/2014/chart" uri="{C3380CC4-5D6E-409C-BE32-E72D297353CC}">
                <c16:uniqueId val="{00000007-B2BF-4BBF-BD4E-627A05930EFD}"/>
              </c:ext>
            </c:extLst>
          </c:dPt>
          <c:dLbls>
            <c:dLbl>
              <c:idx val="0"/>
              <c:layout>
                <c:manualLayout>
                  <c:x val="0.23643229019760559"/>
                  <c:y val="-9.5699144762476068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B2BF-4BBF-BD4E-627A05930EFD}"/>
                </c:ext>
              </c:extLst>
            </c:dLbl>
            <c:dLbl>
              <c:idx val="1"/>
              <c:layout>
                <c:manualLayout>
                  <c:x val="1.4645996844570533E-2"/>
                  <c:y val="-0.35700602394440817"/>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B2BF-4BBF-BD4E-627A05930EFD}"/>
                </c:ext>
              </c:extLst>
            </c:dLbl>
            <c:dLbl>
              <c:idx val="2"/>
              <c:layout>
                <c:manualLayout>
                  <c:x val="7.62208319850428E-2"/>
                  <c:y val="-7.540686916708314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B2BF-4BBF-BD4E-627A05930EFD}"/>
                </c:ext>
              </c:extLst>
            </c:dLbl>
            <c:dLbl>
              <c:idx val="3"/>
              <c:layout>
                <c:manualLayout>
                  <c:x val="-2.2728554816943236E-3"/>
                  <c:y val="0.23883411867927318"/>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B2BF-4BBF-BD4E-627A05930EFD}"/>
                </c:ext>
              </c:extLst>
            </c:dLbl>
            <c:numFmt formatCode="0.0%" sourceLinked="0"/>
            <c:spPr>
              <a:noFill/>
              <a:ln>
                <a:noFill/>
              </a:ln>
              <a:effectLst/>
            </c:spPr>
            <c:txPr>
              <a:bodyPr rot="0" spcFirstLastPara="1" vertOverflow="ellipsis" vert="horz" wrap="square" anchor="ctr" anchorCtr="1"/>
              <a:lstStyle/>
              <a:p>
                <a:pPr>
                  <a:defRPr sz="10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showLegendKey val="0"/>
            <c:showVal val="0"/>
            <c:showCatName val="1"/>
            <c:showSerName val="0"/>
            <c:showPercent val="1"/>
            <c:showBubbleSize val="0"/>
            <c:showLeaderLines val="1"/>
            <c:leaderLines>
              <c:spPr>
                <a:ln w="317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'عدد المؤسسات'!$L$57:$L$60</c:f>
              <c:strCache>
                <c:ptCount val="4"/>
                <c:pt idx="0">
                  <c:v>المشروعات متناهية الصغر</c:v>
                </c:pt>
                <c:pt idx="1">
                  <c:v>المشروعات الصغيرة</c:v>
                </c:pt>
                <c:pt idx="2">
                  <c:v>المشروعات المتوسطة</c:v>
                </c:pt>
                <c:pt idx="3">
                  <c:v>المشروعات الكبيرة</c:v>
                </c:pt>
              </c:strCache>
            </c:strRef>
          </c:cat>
          <c:val>
            <c:numRef>
              <c:f>'عدد المؤسسات'!$T$57:$T$60</c:f>
              <c:numCache>
                <c:formatCode>0.00</c:formatCode>
                <c:ptCount val="4"/>
                <c:pt idx="0">
                  <c:v>92.041400226587072</c:v>
                </c:pt>
                <c:pt idx="1">
                  <c:v>6.5522378783185218</c:v>
                </c:pt>
                <c:pt idx="2">
                  <c:v>0.72586067152032407</c:v>
                </c:pt>
                <c:pt idx="3">
                  <c:v>0.68050122357406484</c:v>
                </c:pt>
              </c:numCache>
            </c:numRef>
          </c:val>
          <c:extLst>
            <c:ext xmlns:c16="http://schemas.microsoft.com/office/drawing/2014/chart" uri="{C3380CC4-5D6E-409C-BE32-E72D297353CC}">
              <c16:uniqueId val="{00000008-B2BF-4BBF-BD4E-627A05930EFD}"/>
            </c:ext>
          </c:extLst>
        </c:ser>
        <c:dLbls>
          <c:showLegendKey val="0"/>
          <c:showVal val="0"/>
          <c:showCatName val="0"/>
          <c:showSerName val="0"/>
          <c:showPercent val="0"/>
          <c:showBubbleSize val="0"/>
          <c:showLeaderLines val="1"/>
        </c:dLbls>
        <c:firstSliceAng val="97"/>
      </c:pieChart>
      <c:spPr>
        <a:noFill/>
        <a:ln>
          <a:noFill/>
        </a:ln>
        <a:effectLst/>
      </c:spPr>
    </c:plotArea>
    <c:plotVisOnly val="1"/>
    <c:dispBlanksAs val="gap"/>
    <c:showDLblsOverMax val="0"/>
  </c:chart>
  <c:spPr>
    <a:noFill/>
    <a:ln w="9525" cap="flat" cmpd="sng" algn="ctr">
      <a:noFill/>
      <a:round/>
    </a:ln>
    <a:effectLst/>
  </c:spPr>
  <c:txPr>
    <a:bodyPr/>
    <a:lstStyle/>
    <a:p>
      <a:pPr>
        <a:defRPr sz="1200">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749084997593294"/>
          <c:y val="2.0646937370956641E-2"/>
          <c:w val="0.65115403827116769"/>
          <c:h val="0.9713533227479394"/>
        </c:manualLayout>
      </c:layout>
      <c:pieChart>
        <c:varyColors val="1"/>
        <c:ser>
          <c:idx val="0"/>
          <c:order val="0"/>
          <c:spPr>
            <a:ln>
              <a:noFill/>
            </a:ln>
          </c:spPr>
          <c:dPt>
            <c:idx val="0"/>
            <c:bubble3D val="0"/>
            <c:spPr>
              <a:solidFill>
                <a:srgbClr val="D0EBB3"/>
              </a:solidFill>
              <a:ln w="19050">
                <a:noFill/>
              </a:ln>
              <a:effectLst/>
            </c:spPr>
            <c:extLst>
              <c:ext xmlns:c16="http://schemas.microsoft.com/office/drawing/2014/chart" uri="{C3380CC4-5D6E-409C-BE32-E72D297353CC}">
                <c16:uniqueId val="{00000001-DE50-4C62-9084-63967AEDF177}"/>
              </c:ext>
            </c:extLst>
          </c:dPt>
          <c:dPt>
            <c:idx val="1"/>
            <c:bubble3D val="0"/>
            <c:spPr>
              <a:solidFill>
                <a:srgbClr val="FFC000"/>
              </a:solidFill>
              <a:ln w="19050">
                <a:noFill/>
              </a:ln>
              <a:effectLst/>
            </c:spPr>
            <c:extLst>
              <c:ext xmlns:c16="http://schemas.microsoft.com/office/drawing/2014/chart" uri="{C3380CC4-5D6E-409C-BE32-E72D297353CC}">
                <c16:uniqueId val="{00000003-DE50-4C62-9084-63967AEDF177}"/>
              </c:ext>
            </c:extLst>
          </c:dPt>
          <c:dPt>
            <c:idx val="2"/>
            <c:bubble3D val="0"/>
            <c:spPr>
              <a:solidFill>
                <a:schemeClr val="accent6">
                  <a:lumMod val="60000"/>
                  <a:lumOff val="40000"/>
                </a:schemeClr>
              </a:solidFill>
              <a:ln w="19050">
                <a:noFill/>
              </a:ln>
              <a:effectLst/>
            </c:spPr>
            <c:extLst>
              <c:ext xmlns:c16="http://schemas.microsoft.com/office/drawing/2014/chart" uri="{C3380CC4-5D6E-409C-BE32-E72D297353CC}">
                <c16:uniqueId val="{00000005-DE50-4C62-9084-63967AEDF177}"/>
              </c:ext>
            </c:extLst>
          </c:dPt>
          <c:dPt>
            <c:idx val="3"/>
            <c:bubble3D val="0"/>
            <c:spPr>
              <a:solidFill>
                <a:srgbClr val="9FE6FF"/>
              </a:solidFill>
              <a:ln w="19050">
                <a:noFill/>
              </a:ln>
              <a:effectLst/>
            </c:spPr>
            <c:extLst>
              <c:ext xmlns:c16="http://schemas.microsoft.com/office/drawing/2014/chart" uri="{C3380CC4-5D6E-409C-BE32-E72D297353CC}">
                <c16:uniqueId val="{00000007-DE50-4C62-9084-63967AEDF177}"/>
              </c:ext>
            </c:extLst>
          </c:dPt>
          <c:dLbls>
            <c:dLbl>
              <c:idx val="0"/>
              <c:layout>
                <c:manualLayout>
                  <c:x val="-1.5395046006492923E-2"/>
                  <c:y val="-0.18657949070887819"/>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DE50-4C62-9084-63967AEDF177}"/>
                </c:ext>
              </c:extLst>
            </c:dLbl>
            <c:dLbl>
              <c:idx val="1"/>
              <c:layout>
                <c:manualLayout>
                  <c:x val="0.17570677811059496"/>
                  <c:y val="0.2017189523711463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DE50-4C62-9084-63967AEDF177}"/>
                </c:ext>
              </c:extLst>
            </c:dLbl>
            <c:dLbl>
              <c:idx val="3"/>
              <c:layout>
                <c:manualLayout>
                  <c:x val="-0.1823030237261159"/>
                  <c:y val="7.6609645688392639E-2"/>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0.20629849514824314"/>
                      <c:h val="0.28157728804609483"/>
                    </c:manualLayout>
                  </c15:layout>
                </c:ext>
                <c:ext xmlns:c16="http://schemas.microsoft.com/office/drawing/2014/chart" uri="{C3380CC4-5D6E-409C-BE32-E72D297353CC}">
                  <c16:uniqueId val="{00000007-DE50-4C62-9084-63967AEDF177}"/>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'التوزيع القطاعي للمؤسسات'!$B$19:$E$19</c:f>
              <c:strCache>
                <c:ptCount val="4"/>
                <c:pt idx="0">
                  <c:v>التجارة </c:v>
                </c:pt>
                <c:pt idx="1">
                  <c:v>الخدمات </c:v>
                </c:pt>
                <c:pt idx="2">
                  <c:v>الصناعة</c:v>
                </c:pt>
                <c:pt idx="3">
                  <c:v>القطاعات الأخرى </c:v>
                </c:pt>
              </c:strCache>
            </c:strRef>
          </c:cat>
          <c:val>
            <c:numRef>
              <c:f>'التوزيع القطاعي للمؤسسات'!$B$20:$E$20</c:f>
              <c:numCache>
                <c:formatCode>0.00</c:formatCode>
                <c:ptCount val="4"/>
                <c:pt idx="0">
                  <c:v>43.274999999999999</c:v>
                </c:pt>
                <c:pt idx="1">
                  <c:v>28.362500000000001</c:v>
                </c:pt>
                <c:pt idx="2">
                  <c:v>15.762500000000001</c:v>
                </c:pt>
                <c:pt idx="3">
                  <c:v>12.724999999999998</c:v>
                </c:pt>
              </c:numCache>
            </c:numRef>
          </c:val>
          <c:extLst>
            <c:ext xmlns:c16="http://schemas.microsoft.com/office/drawing/2014/chart" uri="{C3380CC4-5D6E-409C-BE32-E72D297353CC}">
              <c16:uniqueId val="{00000008-DE50-4C62-9084-63967AEDF177}"/>
            </c:ext>
          </c:extLst>
        </c:ser>
        <c:dLbls>
          <c:showLegendKey val="0"/>
          <c:showVal val="0"/>
          <c:showCatName val="0"/>
          <c:showSerName val="0"/>
          <c:showPercent val="0"/>
          <c:showBubbleSize val="0"/>
          <c:showLeaderLines val="1"/>
        </c:dLbls>
        <c:firstSliceAng val="10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rtl="1">
              <a:defRPr/>
            </a:pPr>
            <a:r>
              <a:rPr lang="ar-AE" sz="1000" dirty="0"/>
              <a:t>المتوسط</a:t>
            </a:r>
            <a:r>
              <a:rPr lang="ar-AE" dirty="0"/>
              <a:t> (46%)</a:t>
            </a:r>
            <a:endParaRPr lang="en-US" dirty="0"/>
          </a:p>
        </c:rich>
      </c:tx>
      <c:layout>
        <c:manualLayout>
          <c:xMode val="edge"/>
          <c:yMode val="edge"/>
          <c:x val="0.37759727067533244"/>
          <c:y val="0.32115584608527709"/>
        </c:manualLayout>
      </c:layout>
      <c:overlay val="0"/>
      <c:spPr>
        <a:noFill/>
        <a:ln>
          <a:noFill/>
        </a:ln>
        <a:effectLst/>
      </c:spPr>
    </c:title>
    <c:autoTitleDeleted val="0"/>
    <c:plotArea>
      <c:layout>
        <c:manualLayout>
          <c:layoutTarget val="inner"/>
          <c:xMode val="edge"/>
          <c:yMode val="edge"/>
          <c:x val="1.1701314454136146E-2"/>
          <c:y val="0"/>
          <c:w val="0.98183357107085845"/>
          <c:h val="0.90672115348041848"/>
        </c:manualLayout>
      </c:layout>
      <c:barChart>
        <c:barDir val="col"/>
        <c:grouping val="clustered"/>
        <c:varyColors val="0"/>
        <c:ser>
          <c:idx val="0"/>
          <c:order val="0"/>
          <c:spPr>
            <a:solidFill>
              <a:schemeClr val="bg2">
                <a:lumMod val="75000"/>
              </a:schemeClr>
            </a:solidFill>
            <a:ln>
              <a:noFill/>
            </a:ln>
            <a:effectLst/>
          </c:spPr>
          <c:invertIfNegative val="0"/>
          <c:dLbls>
            <c:numFmt formatCode="#,##0" sourceLinked="0"/>
            <c:spPr>
              <a:solidFill>
                <a:schemeClr val="bg1"/>
              </a:solidFill>
              <a:ln>
                <a:noFill/>
              </a:ln>
              <a:effectLst/>
            </c:spPr>
            <c:txPr>
              <a:bodyPr rot="0" vert="horz"/>
              <a:lstStyle/>
              <a:p>
                <a:pPr>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cat>
            <c:strRef>
              <c:f>'المساهمة في الناتج'!$B$19:$B$27</c:f>
              <c:strCache>
                <c:ptCount val="9"/>
                <c:pt idx="0">
                  <c:v>مصر</c:v>
                </c:pt>
                <c:pt idx="1">
                  <c:v>تونس </c:v>
                </c:pt>
                <c:pt idx="2">
                  <c:v>الامارات</c:v>
                </c:pt>
                <c:pt idx="3">
                  <c:v>فلسطين </c:v>
                </c:pt>
                <c:pt idx="4">
                  <c:v>الأردن </c:v>
                </c:pt>
                <c:pt idx="5">
                  <c:v>المغرب</c:v>
                </c:pt>
                <c:pt idx="6">
                  <c:v>البحرين </c:v>
                </c:pt>
                <c:pt idx="7">
                  <c:v>لبنان </c:v>
                </c:pt>
                <c:pt idx="8">
                  <c:v>السعودية </c:v>
                </c:pt>
              </c:strCache>
            </c:strRef>
          </c:cat>
          <c:val>
            <c:numRef>
              <c:f>'المساهمة في الناتج'!$C$19:$C$27</c:f>
              <c:numCache>
                <c:formatCode>0</c:formatCode>
                <c:ptCount val="9"/>
                <c:pt idx="0">
                  <c:v>80</c:v>
                </c:pt>
                <c:pt idx="1">
                  <c:v>73</c:v>
                </c:pt>
                <c:pt idx="2">
                  <c:v>49</c:v>
                </c:pt>
                <c:pt idx="3">
                  <c:v>45.1</c:v>
                </c:pt>
                <c:pt idx="4">
                  <c:v>40</c:v>
                </c:pt>
                <c:pt idx="5">
                  <c:v>39.4</c:v>
                </c:pt>
                <c:pt idx="6">
                  <c:v>35</c:v>
                </c:pt>
                <c:pt idx="7">
                  <c:v>27</c:v>
                </c:pt>
                <c:pt idx="8">
                  <c:v>22.3</c:v>
                </c:pt>
              </c:numCache>
            </c:numRef>
          </c:val>
          <c:extLst>
            <c:ext xmlns:c16="http://schemas.microsoft.com/office/drawing/2014/chart" uri="{C3380CC4-5D6E-409C-BE32-E72D297353CC}">
              <c16:uniqueId val="{00000000-2F2A-4BA9-80D2-52ECF175AD1D}"/>
            </c:ext>
          </c:extLst>
        </c:ser>
        <c:dLbls>
          <c:showLegendKey val="0"/>
          <c:showVal val="0"/>
          <c:showCatName val="0"/>
          <c:showSerName val="0"/>
          <c:showPercent val="0"/>
          <c:showBubbleSize val="0"/>
        </c:dLbls>
        <c:gapWidth val="87"/>
        <c:overlap val="7"/>
        <c:axId val="609173432"/>
        <c:axId val="609170808"/>
      </c:barChart>
      <c:lineChart>
        <c:grouping val="standard"/>
        <c:varyColors val="0"/>
        <c:ser>
          <c:idx val="1"/>
          <c:order val="1"/>
          <c:spPr>
            <a:ln w="15875" cap="rnd">
              <a:solidFill>
                <a:schemeClr val="accent6">
                  <a:lumMod val="75000"/>
                </a:schemeClr>
              </a:solidFill>
              <a:round/>
            </a:ln>
            <a:effectLst/>
          </c:spPr>
          <c:marker>
            <c:symbol val="none"/>
          </c:marker>
          <c:cat>
            <c:strRef>
              <c:f>'المساهمة في الناتج'!$B$19:$B$27</c:f>
              <c:strCache>
                <c:ptCount val="9"/>
                <c:pt idx="0">
                  <c:v>مصر</c:v>
                </c:pt>
                <c:pt idx="1">
                  <c:v>تونس </c:v>
                </c:pt>
                <c:pt idx="2">
                  <c:v>الامارات</c:v>
                </c:pt>
                <c:pt idx="3">
                  <c:v>فلسطين </c:v>
                </c:pt>
                <c:pt idx="4">
                  <c:v>الأردن </c:v>
                </c:pt>
                <c:pt idx="5">
                  <c:v>المغرب</c:v>
                </c:pt>
                <c:pt idx="6">
                  <c:v>البحرين </c:v>
                </c:pt>
                <c:pt idx="7">
                  <c:v>لبنان </c:v>
                </c:pt>
                <c:pt idx="8">
                  <c:v>السعودية </c:v>
                </c:pt>
              </c:strCache>
            </c:strRef>
          </c:cat>
          <c:val>
            <c:numRef>
              <c:f>'المساهمة في الناتج'!$D$19:$D$27</c:f>
              <c:numCache>
                <c:formatCode>0</c:formatCode>
                <c:ptCount val="9"/>
                <c:pt idx="0">
                  <c:v>45.644444444444446</c:v>
                </c:pt>
                <c:pt idx="1">
                  <c:v>45.644444444444446</c:v>
                </c:pt>
                <c:pt idx="2">
                  <c:v>45.644444444444446</c:v>
                </c:pt>
                <c:pt idx="3">
                  <c:v>45.644444444444446</c:v>
                </c:pt>
                <c:pt idx="4">
                  <c:v>45.644444444444446</c:v>
                </c:pt>
                <c:pt idx="5">
                  <c:v>45.644444444444446</c:v>
                </c:pt>
                <c:pt idx="6">
                  <c:v>45.644444444444446</c:v>
                </c:pt>
                <c:pt idx="7">
                  <c:v>45.644444444444446</c:v>
                </c:pt>
                <c:pt idx="8">
                  <c:v>45.644444444444446</c:v>
                </c:pt>
              </c:numCache>
            </c:numRef>
          </c:val>
          <c:smooth val="0"/>
          <c:extLst>
            <c:ext xmlns:c16="http://schemas.microsoft.com/office/drawing/2014/chart" uri="{C3380CC4-5D6E-409C-BE32-E72D297353CC}">
              <c16:uniqueId val="{00000001-2F2A-4BA9-80D2-52ECF175AD1D}"/>
            </c:ext>
          </c:extLst>
        </c:ser>
        <c:dLbls>
          <c:showLegendKey val="0"/>
          <c:showVal val="0"/>
          <c:showCatName val="0"/>
          <c:showSerName val="0"/>
          <c:showPercent val="0"/>
          <c:showBubbleSize val="0"/>
        </c:dLbls>
        <c:marker val="1"/>
        <c:smooth val="0"/>
        <c:axId val="609173432"/>
        <c:axId val="609170808"/>
      </c:lineChart>
      <c:catAx>
        <c:axId val="609173432"/>
        <c:scaling>
          <c:orientation val="minMax"/>
        </c:scaling>
        <c:delete val="0"/>
        <c:axPos val="b"/>
        <c:numFmt formatCode="General" sourceLinked="1"/>
        <c:majorTickMark val="none"/>
        <c:minorTickMark val="none"/>
        <c:tickLblPos val="nextTo"/>
        <c:spPr>
          <a:noFill/>
          <a:ln w="0" cap="flat" cmpd="sng" algn="ctr">
            <a:solidFill>
              <a:schemeClr val="tx1"/>
            </a:solidFill>
            <a:round/>
          </a:ln>
          <a:effectLst/>
        </c:spPr>
        <c:txPr>
          <a:bodyPr rot="0" vert="horz"/>
          <a:lstStyle/>
          <a:p>
            <a:pPr>
              <a:defRPr sz="700" b="1"/>
            </a:pPr>
            <a:endParaRPr lang="en-US"/>
          </a:p>
        </c:txPr>
        <c:crossAx val="609170808"/>
        <c:crosses val="autoZero"/>
        <c:auto val="1"/>
        <c:lblAlgn val="ctr"/>
        <c:lblOffset val="100"/>
        <c:noMultiLvlLbl val="0"/>
      </c:catAx>
      <c:valAx>
        <c:axId val="609170808"/>
        <c:scaling>
          <c:orientation val="minMax"/>
        </c:scaling>
        <c:delete val="1"/>
        <c:axPos val="l"/>
        <c:numFmt formatCode="0" sourceLinked="1"/>
        <c:majorTickMark val="none"/>
        <c:minorTickMark val="none"/>
        <c:tickLblPos val="nextTo"/>
        <c:crossAx val="6091734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1000">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rtl="1">
              <a:defRPr sz="960" b="1" i="0" u="none" strike="noStrike" kern="1200" cap="none" spc="0" normalizeH="0" baseline="0">
                <a:solidFill>
                  <a:schemeClr val="dk1">
                    <a:lumMod val="50000"/>
                    <a:lumOff val="50000"/>
                  </a:schemeClr>
                </a:solidFill>
                <a:latin typeface="Times New Roman" panose="02020603050405020304" pitchFamily="18" charset="0"/>
                <a:ea typeface="+mj-ea"/>
                <a:cs typeface="Times New Roman" panose="02020603050405020304" pitchFamily="18" charset="0"/>
              </a:defRPr>
            </a:pPr>
            <a:r>
              <a:rPr lang="ar-AE" sz="700">
                <a:solidFill>
                  <a:sysClr val="windowText" lastClr="000000"/>
                </a:solidFill>
              </a:rPr>
              <a:t>متوسط المساهمة في التشغيل (25%)</a:t>
            </a:r>
            <a:endParaRPr lang="en-US" sz="700">
              <a:solidFill>
                <a:sysClr val="windowText" lastClr="000000"/>
              </a:solidFill>
            </a:endParaRPr>
          </a:p>
        </c:rich>
      </c:tx>
      <c:layout>
        <c:manualLayout>
          <c:xMode val="edge"/>
          <c:yMode val="edge"/>
          <c:x val="0.40806599450045838"/>
          <c:y val="0.35040431266846356"/>
        </c:manualLayout>
      </c:layout>
      <c:overlay val="0"/>
      <c:spPr>
        <a:noFill/>
        <a:ln>
          <a:noFill/>
        </a:ln>
        <a:effectLst/>
      </c:spPr>
    </c:title>
    <c:autoTitleDeleted val="0"/>
    <c:plotArea>
      <c:layout>
        <c:manualLayout>
          <c:layoutTarget val="inner"/>
          <c:xMode val="edge"/>
          <c:yMode val="edge"/>
          <c:x val="0"/>
          <c:y val="4.6711779023073434E-2"/>
          <c:w val="1"/>
          <c:h val="0.84214547745541801"/>
        </c:manualLayout>
      </c:layout>
      <c:barChart>
        <c:barDir val="col"/>
        <c:grouping val="clustered"/>
        <c:varyColors val="0"/>
        <c:ser>
          <c:idx val="0"/>
          <c:order val="0"/>
          <c:tx>
            <c:strRef>
              <c:f>'C:\Users\hiba\OneDrive - ARAB MONETARY FUND - AMF\Desktop\mama\الكتب\SME_book_2018\[SMEs statistics.xlsx]نسبة المساهمة في التشغيل'!$B$6</c:f>
              <c:strCache>
                <c:ptCount val="1"/>
                <c:pt idx="0">
                  <c:v>نسبة المساهمة (%)</c:v>
                </c:pt>
              </c:strCache>
            </c:strRef>
          </c:tx>
          <c:spPr>
            <a:solidFill>
              <a:srgbClr val="BBACD2"/>
            </a:solidFill>
            <a:ln>
              <a:noFill/>
            </a:ln>
            <a:effectLst/>
          </c:spPr>
          <c:invertIfNegative val="0"/>
          <c:dLbls>
            <c:numFmt formatCode="#,##0" sourceLinked="0"/>
            <c:spPr>
              <a:solidFill>
                <a:schemeClr val="bg1"/>
              </a:solidFill>
              <a:ln>
                <a:noFill/>
              </a:ln>
              <a:effectLst/>
            </c:spPr>
            <c:txPr>
              <a:bodyPr rot="0" spcFirstLastPara="1" vertOverflow="ellipsis" vert="horz" wrap="square" lIns="0" tIns="0" rIns="0" bIns="0" anchor="ctr" anchorCtr="1"/>
              <a:lstStyle/>
              <a:p>
                <a:pPr>
                  <a:defRPr sz="1000" b="1" i="0" u="none" strike="noStrike" kern="1200" baseline="0">
                    <a:solidFill>
                      <a:schemeClr val="dk1">
                        <a:lumMod val="75000"/>
                        <a:lumOff val="25000"/>
                      </a:schemeClr>
                    </a:solidFill>
                    <a:latin typeface="Times New Roman" panose="02020603050405020304" pitchFamily="18" charset="0"/>
                    <a:ea typeface="+mn-ea"/>
                    <a:cs typeface="Times New Roman" panose="02020603050405020304" pitchFamily="18" charset="0"/>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dk1">
                          <a:lumMod val="35000"/>
                          <a:lumOff val="65000"/>
                        </a:schemeClr>
                      </a:solidFill>
                      <a:round/>
                    </a:ln>
                    <a:effectLst/>
                  </c:spPr>
                </c15:leaderLines>
              </c:ext>
            </c:extLst>
          </c:dLbls>
          <c:cat>
            <c:strRef>
              <c:f>'C:\Users\hiba\OneDrive - ARAB MONETARY FUND - AMF\Desktop\mama\الكتب\SME_book_2018\[SMEs statistics.xlsx]نسبة المساهمة في التشغيل'!$A$7:$A$14</c:f>
              <c:strCache>
                <c:ptCount val="8"/>
                <c:pt idx="0">
                  <c:v>المغرب*</c:v>
                </c:pt>
                <c:pt idx="1">
                  <c:v>تونس </c:v>
                </c:pt>
                <c:pt idx="2">
                  <c:v>الامارات</c:v>
                </c:pt>
                <c:pt idx="3">
                  <c:v>الأردن </c:v>
                </c:pt>
                <c:pt idx="4">
                  <c:v>مصر</c:v>
                </c:pt>
                <c:pt idx="5">
                  <c:v>العراق</c:v>
                </c:pt>
                <c:pt idx="6">
                  <c:v>السعودية</c:v>
                </c:pt>
                <c:pt idx="7">
                  <c:v>قطر</c:v>
                </c:pt>
              </c:strCache>
            </c:strRef>
          </c:cat>
          <c:val>
            <c:numRef>
              <c:f>'C:\Users\hiba\OneDrive - ARAB MONETARY FUND - AMF\Desktop\mama\الكتب\SME_book_2018\[SMEs statistics.xlsx]نسبة المساهمة في التشغيل'!$B$7:$B$14</c:f>
              <c:numCache>
                <c:formatCode>General</c:formatCode>
                <c:ptCount val="8"/>
                <c:pt idx="0">
                  <c:v>49</c:v>
                </c:pt>
                <c:pt idx="1">
                  <c:v>31.6</c:v>
                </c:pt>
                <c:pt idx="2">
                  <c:v>27.4</c:v>
                </c:pt>
                <c:pt idx="3">
                  <c:v>24.7</c:v>
                </c:pt>
                <c:pt idx="4">
                  <c:v>20.5</c:v>
                </c:pt>
                <c:pt idx="5">
                  <c:v>20.2</c:v>
                </c:pt>
                <c:pt idx="6">
                  <c:v>15.8</c:v>
                </c:pt>
                <c:pt idx="7">
                  <c:v>9.9</c:v>
                </c:pt>
              </c:numCache>
            </c:numRef>
          </c:val>
          <c:extLst>
            <c:ext xmlns:c16="http://schemas.microsoft.com/office/drawing/2014/chart" uri="{C3380CC4-5D6E-409C-BE32-E72D297353CC}">
              <c16:uniqueId val="{00000000-CFC3-43F0-89FB-B9E6549A15B1}"/>
            </c:ext>
          </c:extLst>
        </c:ser>
        <c:dLbls>
          <c:showLegendKey val="0"/>
          <c:showVal val="0"/>
          <c:showCatName val="0"/>
          <c:showSerName val="0"/>
          <c:showPercent val="0"/>
          <c:showBubbleSize val="0"/>
        </c:dLbls>
        <c:gapWidth val="87"/>
        <c:overlap val="7"/>
        <c:axId val="625298264"/>
        <c:axId val="625298592"/>
      </c:barChart>
      <c:lineChart>
        <c:grouping val="stacked"/>
        <c:varyColors val="0"/>
        <c:ser>
          <c:idx val="1"/>
          <c:order val="1"/>
          <c:tx>
            <c:v>متوسط المساهمة في التشغيل</c:v>
          </c:tx>
          <c:spPr>
            <a:ln w="15875" cap="rnd">
              <a:solidFill>
                <a:schemeClr val="accent6">
                  <a:lumMod val="75000"/>
                </a:schemeClr>
              </a:solidFill>
              <a:round/>
            </a:ln>
            <a:effectLst/>
          </c:spPr>
          <c:marker>
            <c:symbol val="none"/>
          </c:marker>
          <c:val>
            <c:numRef>
              <c:f>'المساهمة في التشغيل'!$C$8:$C$15</c:f>
              <c:numCache>
                <c:formatCode>0</c:formatCode>
                <c:ptCount val="8"/>
                <c:pt idx="0">
                  <c:v>24.887499999999999</c:v>
                </c:pt>
                <c:pt idx="1">
                  <c:v>24.887499999999999</c:v>
                </c:pt>
                <c:pt idx="2">
                  <c:v>24.887499999999999</c:v>
                </c:pt>
                <c:pt idx="3">
                  <c:v>24.887499999999999</c:v>
                </c:pt>
                <c:pt idx="4">
                  <c:v>24.887499999999999</c:v>
                </c:pt>
                <c:pt idx="5">
                  <c:v>24.887499999999999</c:v>
                </c:pt>
                <c:pt idx="6">
                  <c:v>24.887499999999999</c:v>
                </c:pt>
                <c:pt idx="7">
                  <c:v>24.887499999999999</c:v>
                </c:pt>
              </c:numCache>
            </c:numRef>
          </c:val>
          <c:smooth val="0"/>
          <c:extLst>
            <c:ext xmlns:c16="http://schemas.microsoft.com/office/drawing/2014/chart" uri="{C3380CC4-5D6E-409C-BE32-E72D297353CC}">
              <c16:uniqueId val="{00000001-CFC3-43F0-89FB-B9E6549A15B1}"/>
            </c:ext>
          </c:extLst>
        </c:ser>
        <c:dLbls>
          <c:showLegendKey val="0"/>
          <c:showVal val="0"/>
          <c:showCatName val="0"/>
          <c:showSerName val="0"/>
          <c:showPercent val="0"/>
          <c:showBubbleSize val="0"/>
        </c:dLbls>
        <c:marker val="1"/>
        <c:smooth val="0"/>
        <c:axId val="625298264"/>
        <c:axId val="625298592"/>
      </c:lineChart>
      <c:catAx>
        <c:axId val="625298264"/>
        <c:scaling>
          <c:orientation val="minMax"/>
        </c:scaling>
        <c:delete val="0"/>
        <c:axPos val="b"/>
        <c:numFmt formatCode="General" sourceLinked="1"/>
        <c:majorTickMark val="none"/>
        <c:minorTickMark val="none"/>
        <c:tickLblPos val="nextTo"/>
        <c:spPr>
          <a:noFill/>
          <a:ln w="3175" cap="flat" cmpd="sng" algn="ctr">
            <a:solidFill>
              <a:schemeClr val="tx1"/>
            </a:solidFill>
            <a:round/>
          </a:ln>
          <a:effectLst/>
        </c:spPr>
        <c:txPr>
          <a:bodyPr rot="0" spcFirstLastPara="1" vertOverflow="ellipsis" vert="horz" wrap="square" anchor="ctr" anchorCtr="1"/>
          <a:lstStyle/>
          <a:p>
            <a:pPr>
              <a:defRPr sz="700" b="1" i="0" u="none" strike="noStrike" kern="1200" cap="none" spc="0" normalizeH="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crossAx val="625298592"/>
        <c:crosses val="autoZero"/>
        <c:auto val="1"/>
        <c:lblAlgn val="ctr"/>
        <c:lblOffset val="100"/>
        <c:noMultiLvlLbl val="0"/>
      </c:catAx>
      <c:valAx>
        <c:axId val="625298592"/>
        <c:scaling>
          <c:orientation val="minMax"/>
        </c:scaling>
        <c:delete val="1"/>
        <c:axPos val="l"/>
        <c:numFmt formatCode="General" sourceLinked="1"/>
        <c:majorTickMark val="none"/>
        <c:minorTickMark val="none"/>
        <c:tickLblPos val="nextTo"/>
        <c:crossAx val="62529826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800">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4346770086574997E-3"/>
          <c:y val="0"/>
          <c:w val="0.95270223684725974"/>
          <c:h val="1"/>
        </c:manualLayout>
      </c:layout>
      <c:pieChart>
        <c:varyColors val="1"/>
        <c:ser>
          <c:idx val="0"/>
          <c:order val="0"/>
          <c:spPr>
            <a:ln>
              <a:noFill/>
            </a:ln>
          </c:spPr>
          <c:dPt>
            <c:idx val="0"/>
            <c:bubble3D val="0"/>
            <c:spPr>
              <a:solidFill>
                <a:schemeClr val="bg1">
                  <a:lumMod val="75000"/>
                </a:schemeClr>
              </a:solidFill>
              <a:ln w="19050">
                <a:noFill/>
              </a:ln>
              <a:effectLst/>
            </c:spPr>
            <c:extLst>
              <c:ext xmlns:c16="http://schemas.microsoft.com/office/drawing/2014/chart" uri="{C3380CC4-5D6E-409C-BE32-E72D297353CC}">
                <c16:uniqueId val="{00000001-F8A9-4B88-AF8C-CE7E9EBBAB24}"/>
              </c:ext>
            </c:extLst>
          </c:dPt>
          <c:dPt>
            <c:idx val="1"/>
            <c:bubble3D val="0"/>
            <c:spPr>
              <a:solidFill>
                <a:schemeClr val="accent3">
                  <a:lumMod val="40000"/>
                  <a:lumOff val="60000"/>
                </a:schemeClr>
              </a:solidFill>
              <a:ln w="19050">
                <a:noFill/>
              </a:ln>
              <a:effectLst/>
            </c:spPr>
            <c:extLst>
              <c:ext xmlns:c16="http://schemas.microsoft.com/office/drawing/2014/chart" uri="{C3380CC4-5D6E-409C-BE32-E72D297353CC}">
                <c16:uniqueId val="{00000003-F8A9-4B88-AF8C-CE7E9EBBAB24}"/>
              </c:ext>
            </c:extLst>
          </c:dPt>
          <c:dPt>
            <c:idx val="2"/>
            <c:bubble3D val="0"/>
            <c:spPr>
              <a:solidFill>
                <a:schemeClr val="accent6">
                  <a:lumMod val="40000"/>
                  <a:lumOff val="60000"/>
                </a:schemeClr>
              </a:solidFill>
              <a:ln w="19050">
                <a:noFill/>
              </a:ln>
              <a:effectLst/>
            </c:spPr>
            <c:extLst>
              <c:ext xmlns:c16="http://schemas.microsoft.com/office/drawing/2014/chart" uri="{C3380CC4-5D6E-409C-BE32-E72D297353CC}">
                <c16:uniqueId val="{00000005-F8A9-4B88-AF8C-CE7E9EBBAB24}"/>
              </c:ext>
            </c:extLst>
          </c:dPt>
          <c:dLbls>
            <c:dLbl>
              <c:idx val="0"/>
              <c:layout>
                <c:manualLayout>
                  <c:x val="-0.23729209963996137"/>
                  <c:y val="9.0729322860784625E-2"/>
                </c:manualLayout>
              </c:layout>
              <c:tx>
                <c:rich>
                  <a:bodyPr/>
                  <a:lstStyle/>
                  <a:p>
                    <a:fld id="{DEF68DE0-3C7C-433A-9382-5778509CD676}" type="CELLRANGE">
                      <a:rPr lang="ar-AE" baseline="0"/>
                      <a:pPr/>
                      <a:t>[CELLRANGE]</a:t>
                    </a:fld>
                    <a:r>
                      <a:rPr lang="ar-AE" baseline="0"/>
                      <a:t>
</a:t>
                    </a:r>
                    <a:fld id="{279F16B2-93BB-4163-BEFE-39284E51A9FC}" type="CATEGORYNAME">
                      <a:rPr lang="ar-AE" baseline="0"/>
                      <a:pPr/>
                      <a:t>[CATEGORY NAME]</a:t>
                    </a:fld>
                    <a:r>
                      <a:rPr lang="ar-AE" baseline="0"/>
                      <a:t>
</a:t>
                    </a:r>
                    <a:fld id="{B799C69A-F7B1-4242-B287-D8DA3D8301F1}" type="PERCENTAGE">
                      <a:rPr lang="ar-AE" baseline="0"/>
                      <a:pPr/>
                      <a:t>[PERCENTAGE]</a:t>
                    </a:fld>
                    <a:endParaRPr lang="ar-AE" baseline="0"/>
                  </a:p>
                </c:rich>
              </c:tx>
              <c:showLegendKey val="0"/>
              <c:showVal val="0"/>
              <c:showCatName val="1"/>
              <c:showSerName val="0"/>
              <c:showPercent val="1"/>
              <c:showBubbleSize val="0"/>
              <c:extLst>
                <c:ext xmlns:c15="http://schemas.microsoft.com/office/drawing/2012/chart" uri="{CE6537A1-D6FC-4f65-9D91-7224C49458BB}">
                  <c15:layout>
                    <c:manualLayout>
                      <c:w val="0.19491730819892866"/>
                      <c:h val="0.46418675598014697"/>
                    </c:manualLayout>
                  </c15:layout>
                  <c15:dlblFieldTable/>
                  <c15:showDataLabelsRange val="1"/>
                </c:ext>
                <c:ext xmlns:c16="http://schemas.microsoft.com/office/drawing/2014/chart" uri="{C3380CC4-5D6E-409C-BE32-E72D297353CC}">
                  <c16:uniqueId val="{00000001-F8A9-4B88-AF8C-CE7E9EBBAB24}"/>
                </c:ext>
              </c:extLst>
            </c:dLbl>
            <c:dLbl>
              <c:idx val="1"/>
              <c:layout>
                <c:manualLayout>
                  <c:x val="-6.6440300910341598E-3"/>
                  <c:y val="-0.10256278687912826"/>
                </c:manualLayout>
              </c:layout>
              <c:tx>
                <c:rich>
                  <a:bodyPr/>
                  <a:lstStyle/>
                  <a:p>
                    <a:fld id="{0F9CF861-4FC4-4C2A-B069-8121E342CE9C}" type="CELLRANGE">
                      <a:rPr lang="ar-AE" baseline="0"/>
                      <a:pPr/>
                      <a:t>[CELLRANGE]</a:t>
                    </a:fld>
                    <a:r>
                      <a:rPr lang="ar-AE" baseline="0"/>
                      <a:t>
</a:t>
                    </a:r>
                    <a:fld id="{458600B7-C87F-4F37-A303-218745254474}" type="CATEGORYNAME">
                      <a:rPr lang="ar-AE" baseline="0"/>
                      <a:pPr/>
                      <a:t>[CATEGORY NAME]</a:t>
                    </a:fld>
                    <a:r>
                      <a:rPr lang="ar-AE" baseline="0"/>
                      <a:t>
</a:t>
                    </a:r>
                    <a:fld id="{07D99821-F135-477C-9BDC-D5E427F4C189}" type="PERCENTAGE">
                      <a:rPr lang="ar-AE" baseline="0"/>
                      <a:pPr/>
                      <a:t>[PERCENTAGE]</a:t>
                    </a:fld>
                    <a:endParaRPr lang="ar-AE" baseline="0"/>
                  </a:p>
                </c:rich>
              </c:tx>
              <c:showLegendKey val="0"/>
              <c:showVal val="0"/>
              <c:showCatName val="1"/>
              <c:showSerName val="0"/>
              <c:showPercent val="1"/>
              <c:showBubbleSize val="0"/>
              <c:extLst>
                <c:ext xmlns:c15="http://schemas.microsoft.com/office/drawing/2012/chart" uri="{CE6537A1-D6FC-4f65-9D91-7224C49458BB}">
                  <c15:layout>
                    <c:manualLayout>
                      <c:w val="0.37187015191874251"/>
                      <c:h val="0.29445973429861549"/>
                    </c:manualLayout>
                  </c15:layout>
                  <c15:dlblFieldTable/>
                  <c15:showDataLabelsRange val="1"/>
                </c:ext>
                <c:ext xmlns:c16="http://schemas.microsoft.com/office/drawing/2014/chart" uri="{C3380CC4-5D6E-409C-BE32-E72D297353CC}">
                  <c16:uniqueId val="{00000003-F8A9-4B88-AF8C-CE7E9EBBAB24}"/>
                </c:ext>
              </c:extLst>
            </c:dLbl>
            <c:dLbl>
              <c:idx val="2"/>
              <c:layout>
                <c:manualLayout>
                  <c:x val="0.2342406990018441"/>
                  <c:y val="0.13794051907558982"/>
                </c:manualLayout>
              </c:layout>
              <c:tx>
                <c:rich>
                  <a:bodyPr/>
                  <a:lstStyle/>
                  <a:p>
                    <a:fld id="{A7D2F2BB-2DA2-45F2-A088-2D79818FA535}" type="CELLRANGE">
                      <a:rPr lang="ar-AE" baseline="0"/>
                      <a:pPr/>
                      <a:t>[CELLRANGE]</a:t>
                    </a:fld>
                    <a:r>
                      <a:rPr lang="ar-AE" baseline="0"/>
                      <a:t>
</a:t>
                    </a:r>
                    <a:fld id="{676DC6C0-648A-4D10-B59D-306A9BBA80C8}" type="CATEGORYNAME">
                      <a:rPr lang="ar-AE" baseline="0"/>
                      <a:pPr/>
                      <a:t>[CATEGORY NAME]</a:t>
                    </a:fld>
                    <a:r>
                      <a:rPr lang="ar-AE" baseline="0"/>
                      <a:t>
</a:t>
                    </a:r>
                    <a:fld id="{8EE67F14-5684-4CE0-9B31-BDEE225075E3}" type="PERCENTAGE">
                      <a:rPr lang="ar-AE" baseline="0"/>
                      <a:pPr/>
                      <a:t>[PERCENTAGE]</a:t>
                    </a:fld>
                    <a:endParaRPr lang="ar-AE" baseline="0"/>
                  </a:p>
                </c:rich>
              </c:tx>
              <c:showLegendKey val="0"/>
              <c:showVal val="0"/>
              <c:showCatName val="1"/>
              <c:showSerName val="0"/>
              <c:showPercent val="1"/>
              <c:showBubbleSize val="0"/>
              <c:extLst>
                <c:ext xmlns:c15="http://schemas.microsoft.com/office/drawing/2012/chart" uri="{CE6537A1-D6FC-4f65-9D91-7224C49458BB}">
                  <c15:layout>
                    <c:manualLayout>
                      <c:w val="0.19680763597647688"/>
                      <c:h val="0.32200647249190933"/>
                    </c:manualLayout>
                  </c15:layout>
                  <c15:dlblFieldTable/>
                  <c15:showDataLabelsRange val="1"/>
                </c:ext>
                <c:ext xmlns:c16="http://schemas.microsoft.com/office/drawing/2014/chart" uri="{C3380CC4-5D6E-409C-BE32-E72D297353CC}">
                  <c16:uniqueId val="{00000005-F8A9-4B88-AF8C-CE7E9EBBAB24}"/>
                </c:ext>
              </c:extLst>
            </c:dLbl>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showDataLabelsRange val="1"/>
              </c:ext>
            </c:extLst>
          </c:dLbls>
          <c:cat>
            <c:strRef>
              <c:f>Sheet2!$O$15:$O$17</c:f>
              <c:strCache>
                <c:ptCount val="3"/>
                <c:pt idx="0">
                  <c:v>تعداد إحصائي</c:v>
                </c:pt>
                <c:pt idx="1">
                  <c:v>مصادر إدارية</c:v>
                </c:pt>
                <c:pt idx="2">
                  <c:v>كافة المصادر</c:v>
                </c:pt>
              </c:strCache>
            </c:strRef>
          </c:cat>
          <c:val>
            <c:numRef>
              <c:f>Sheet2!$Q$15:$Q$17</c:f>
              <c:numCache>
                <c:formatCode>General</c:formatCode>
                <c:ptCount val="3"/>
                <c:pt idx="0">
                  <c:v>2</c:v>
                </c:pt>
                <c:pt idx="1">
                  <c:v>3</c:v>
                </c:pt>
                <c:pt idx="2">
                  <c:v>2</c:v>
                </c:pt>
              </c:numCache>
            </c:numRef>
          </c:val>
          <c:extLst>
            <c:ext xmlns:c15="http://schemas.microsoft.com/office/drawing/2012/chart" uri="{02D57815-91ED-43cb-92C2-25804820EDAC}">
              <c15:datalabelsRange>
                <c15:f>Sheet2!$P$15:$P$17</c15:f>
                <c15:dlblRangeCache>
                  <c:ptCount val="3"/>
                  <c:pt idx="0">
                    <c:v>فلسطين، وسوريا</c:v>
                  </c:pt>
                  <c:pt idx="1">
                    <c:v>السعودية، وتونس، وعُمان</c:v>
                  </c:pt>
                  <c:pt idx="2">
                    <c:v>الجزائر، والمغرب</c:v>
                  </c:pt>
                </c15:dlblRangeCache>
              </c15:datalabelsRange>
            </c:ext>
            <c:ext xmlns:c16="http://schemas.microsoft.com/office/drawing/2014/chart" uri="{C3380CC4-5D6E-409C-BE32-E72D297353CC}">
              <c16:uniqueId val="{00000006-F8A9-4B88-AF8C-CE7E9EBBAB24}"/>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100">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5F5825-00CF-4358-A420-0D7622FC3228}" type="doc">
      <dgm:prSet loTypeId="urn:microsoft.com/office/officeart/2008/layout/AlternatingHexagons" loCatId="list" qsTypeId="urn:microsoft.com/office/officeart/2005/8/quickstyle/simple1" qsCatId="simple" csTypeId="urn:microsoft.com/office/officeart/2005/8/colors/colorful1" csCatId="colorful" phldr="1"/>
      <dgm:spPr/>
      <dgm:t>
        <a:bodyPr/>
        <a:lstStyle/>
        <a:p>
          <a:endParaRPr lang="en-US"/>
        </a:p>
      </dgm:t>
    </dgm:pt>
    <dgm:pt modelId="{976176C8-118F-4194-AC91-7CE8B7554054}">
      <dgm:prSet phldrT="[Text]" custT="1"/>
      <dgm:spPr/>
      <dgm:t>
        <a:bodyPr/>
        <a:lstStyle/>
        <a:p>
          <a:r>
            <a:rPr lang="ar-AE" sz="1300" dirty="0">
              <a:solidFill>
                <a:schemeClr val="tx1"/>
              </a:solidFill>
              <a:cs typeface="+mj-cs"/>
            </a:rPr>
            <a:t>حجم القطاع </a:t>
          </a:r>
          <a:endParaRPr lang="en-US" sz="1300" dirty="0">
            <a:solidFill>
              <a:schemeClr val="tx1"/>
            </a:solidFill>
            <a:cs typeface="+mj-cs"/>
          </a:endParaRPr>
        </a:p>
      </dgm:t>
    </dgm:pt>
    <dgm:pt modelId="{779D660B-5FE9-4914-B895-93558F74EC6E}" type="parTrans" cxnId="{E19D9B36-0632-4C48-A384-4D84376E0631}">
      <dgm:prSet/>
      <dgm:spPr/>
      <dgm:t>
        <a:bodyPr/>
        <a:lstStyle/>
        <a:p>
          <a:endParaRPr lang="en-US" sz="1300">
            <a:solidFill>
              <a:schemeClr val="tx1"/>
            </a:solidFill>
            <a:cs typeface="+mj-cs"/>
          </a:endParaRPr>
        </a:p>
      </dgm:t>
    </dgm:pt>
    <dgm:pt modelId="{9DE9E25F-A529-4B64-ACB6-79BA3836FACA}" type="sibTrans" cxnId="{E19D9B36-0632-4C48-A384-4D84376E0631}">
      <dgm:prSet custT="1"/>
      <dgm:spPr/>
      <dgm:t>
        <a:bodyPr/>
        <a:lstStyle/>
        <a:p>
          <a:r>
            <a:rPr lang="ar-EG" sz="1300" dirty="0">
              <a:solidFill>
                <a:schemeClr val="tx1"/>
              </a:solidFill>
              <a:cs typeface="+mj-cs"/>
            </a:rPr>
            <a:t>توف</a:t>
          </a:r>
          <a:r>
            <a:rPr lang="ar-AE" sz="1300" dirty="0">
              <a:solidFill>
                <a:schemeClr val="tx1"/>
              </a:solidFill>
              <a:cs typeface="+mj-cs"/>
            </a:rPr>
            <a:t>ي</a:t>
          </a:r>
          <a:r>
            <a:rPr lang="ar-EG" sz="1300" dirty="0">
              <a:solidFill>
                <a:schemeClr val="tx1"/>
              </a:solidFill>
              <a:cs typeface="+mj-cs"/>
            </a:rPr>
            <a:t>ر أساس</a:t>
          </a:r>
          <a:r>
            <a:rPr lang="ar-AE" sz="1300" dirty="0">
              <a:solidFill>
                <a:schemeClr val="tx1"/>
              </a:solidFill>
              <a:cs typeface="+mj-cs"/>
            </a:rPr>
            <a:t> </a:t>
          </a:r>
          <a:r>
            <a:rPr lang="ar-EG" sz="1300" dirty="0">
              <a:solidFill>
                <a:schemeClr val="tx1"/>
              </a:solidFill>
              <a:cs typeface="+mj-cs"/>
            </a:rPr>
            <a:t>كمي</a:t>
          </a:r>
          <a:r>
            <a:rPr lang="ar-AE" sz="1300" dirty="0">
              <a:solidFill>
                <a:schemeClr val="tx1"/>
              </a:solidFill>
              <a:cs typeface="+mj-cs"/>
            </a:rPr>
            <a:t> يساعد في تصم ا</a:t>
          </a:r>
          <a:r>
            <a:rPr lang="ar-EG" sz="1300" dirty="0">
              <a:solidFill>
                <a:schemeClr val="tx1"/>
              </a:solidFill>
              <a:cs typeface="+mj-cs"/>
            </a:rPr>
            <a:t>لسياسات والبرامج والاستراتيجيات الوطنية</a:t>
          </a:r>
          <a:endParaRPr lang="en-US" sz="1300" dirty="0">
            <a:solidFill>
              <a:schemeClr val="tx1"/>
            </a:solidFill>
            <a:cs typeface="+mj-cs"/>
          </a:endParaRPr>
        </a:p>
      </dgm:t>
    </dgm:pt>
    <dgm:pt modelId="{FC509471-0CFE-4E37-8CA1-2CBACFA64FB4}">
      <dgm:prSet phldrT="[Text]" custT="1"/>
      <dgm:spPr/>
      <dgm:t>
        <a:bodyPr/>
        <a:lstStyle/>
        <a:p>
          <a:endParaRPr lang="en-US" sz="1300" dirty="0">
            <a:solidFill>
              <a:schemeClr val="tx1"/>
            </a:solidFill>
            <a:cs typeface="+mj-cs"/>
          </a:endParaRPr>
        </a:p>
      </dgm:t>
    </dgm:pt>
    <dgm:pt modelId="{E1FF6EB8-0A30-428E-80DE-6F1A90480843}" type="parTrans" cxnId="{72D50F95-561C-4F72-AE9C-69784E89B2D7}">
      <dgm:prSet/>
      <dgm:spPr/>
      <dgm:t>
        <a:bodyPr/>
        <a:lstStyle/>
        <a:p>
          <a:endParaRPr lang="en-US" sz="1300">
            <a:solidFill>
              <a:schemeClr val="tx1"/>
            </a:solidFill>
            <a:cs typeface="+mj-cs"/>
          </a:endParaRPr>
        </a:p>
      </dgm:t>
    </dgm:pt>
    <dgm:pt modelId="{A806256E-A68B-4B1E-A863-23FE77B9501A}" type="sibTrans" cxnId="{72D50F95-561C-4F72-AE9C-69784E89B2D7}">
      <dgm:prSet/>
      <dgm:spPr/>
      <dgm:t>
        <a:bodyPr/>
        <a:lstStyle/>
        <a:p>
          <a:endParaRPr lang="en-US" sz="1300">
            <a:solidFill>
              <a:schemeClr val="tx1"/>
            </a:solidFill>
            <a:cs typeface="+mj-cs"/>
          </a:endParaRPr>
        </a:p>
      </dgm:t>
    </dgm:pt>
    <dgm:pt modelId="{1786DE33-0CC4-4BF8-B937-A4F5B4B92E8B}">
      <dgm:prSet phldrT="[Text]" custT="1"/>
      <dgm:spPr/>
      <dgm:t>
        <a:bodyPr/>
        <a:lstStyle/>
        <a:p>
          <a:r>
            <a:rPr lang="ar-AE" sz="1300" dirty="0">
              <a:solidFill>
                <a:schemeClr val="tx1"/>
              </a:solidFill>
              <a:cs typeface="+mj-cs"/>
            </a:rPr>
            <a:t>إحصاءات المؤسسات الصغيرة والمتوسطة</a:t>
          </a:r>
          <a:endParaRPr lang="en-US" sz="1300" dirty="0">
            <a:solidFill>
              <a:schemeClr val="tx1"/>
            </a:solidFill>
            <a:cs typeface="+mj-cs"/>
          </a:endParaRPr>
        </a:p>
      </dgm:t>
    </dgm:pt>
    <dgm:pt modelId="{1EF54316-32B4-43AC-B383-F723B3551A08}" type="parTrans" cxnId="{DDD5C078-1C53-493B-B9CC-A4CE0A7F4C9A}">
      <dgm:prSet/>
      <dgm:spPr/>
      <dgm:t>
        <a:bodyPr/>
        <a:lstStyle/>
        <a:p>
          <a:endParaRPr lang="en-US" sz="1300">
            <a:solidFill>
              <a:schemeClr val="tx1"/>
            </a:solidFill>
            <a:cs typeface="+mj-cs"/>
          </a:endParaRPr>
        </a:p>
      </dgm:t>
    </dgm:pt>
    <dgm:pt modelId="{97F628F5-553E-49D5-98E8-DEEEA3320326}" type="sibTrans" cxnId="{DDD5C078-1C53-493B-B9CC-A4CE0A7F4C9A}">
      <dgm:prSet custT="1"/>
      <dgm:spPr/>
      <dgm:t>
        <a:bodyPr/>
        <a:lstStyle/>
        <a:p>
          <a:r>
            <a:rPr lang="ar-AE" sz="1300" dirty="0">
              <a:solidFill>
                <a:schemeClr val="tx1"/>
              </a:solidFill>
              <a:cs typeface="+mj-cs"/>
            </a:rPr>
            <a:t>رصد الاحتياجات الفنية والمادية</a:t>
          </a:r>
          <a:endParaRPr lang="en-US" sz="1300" dirty="0">
            <a:solidFill>
              <a:schemeClr val="tx1"/>
            </a:solidFill>
            <a:cs typeface="+mj-cs"/>
          </a:endParaRPr>
        </a:p>
      </dgm:t>
    </dgm:pt>
    <dgm:pt modelId="{5841A3F2-192B-4026-AD51-5630C35087C0}">
      <dgm:prSet phldrT="[Text]" custT="1"/>
      <dgm:spPr>
        <a:ln w="15875">
          <a:solidFill>
            <a:schemeClr val="accent3">
              <a:lumMod val="75000"/>
            </a:schemeClr>
          </a:solidFill>
          <a:prstDash val="dash"/>
        </a:ln>
      </dgm:spPr>
      <dgm:t>
        <a:bodyPr/>
        <a:lstStyle/>
        <a:p>
          <a:pPr marL="174625" indent="0" algn="just" rtl="1">
            <a:buClr>
              <a:srgbClr val="FF0000"/>
            </a:buClr>
            <a:buFont typeface="Wingdings" panose="05000000000000000000" pitchFamily="2" charset="2"/>
            <a:buNone/>
          </a:pPr>
          <a:r>
            <a:rPr lang="ar-EG" sz="1300" dirty="0">
              <a:solidFill>
                <a:schemeClr val="tx1"/>
              </a:solidFill>
              <a:cs typeface="+mj-cs"/>
            </a:rPr>
            <a:t>تهيئة بيئة مواتية لنمو وتوسع تلك المؤسسات</a:t>
          </a:r>
          <a:r>
            <a:rPr lang="ar-AE" sz="1300" dirty="0">
              <a:solidFill>
                <a:schemeClr val="tx1"/>
              </a:solidFill>
              <a:cs typeface="+mj-cs"/>
            </a:rPr>
            <a:t>.</a:t>
          </a:r>
        </a:p>
        <a:p>
          <a:pPr marL="174625" indent="0" algn="just" rtl="1">
            <a:buClr>
              <a:srgbClr val="FF0000"/>
            </a:buClr>
            <a:buFont typeface="Wingdings" panose="05000000000000000000" pitchFamily="2" charset="2"/>
            <a:buNone/>
          </a:pPr>
          <a:r>
            <a:rPr lang="ar-AE" sz="1300" dirty="0">
              <a:solidFill>
                <a:schemeClr val="tx1"/>
              </a:solidFill>
              <a:cs typeface="+mj-cs"/>
            </a:rPr>
            <a:t>تعزيز فرص تبادل أفضل الممارسات ونقل التجارب بين الدول فيما يتصل بالاستراتيجيات والبرامج والسياسات. </a:t>
          </a:r>
          <a:endParaRPr lang="en-US" sz="1300" dirty="0">
            <a:solidFill>
              <a:schemeClr val="tx1"/>
            </a:solidFill>
            <a:cs typeface="+mj-cs"/>
          </a:endParaRPr>
        </a:p>
      </dgm:t>
    </dgm:pt>
    <dgm:pt modelId="{C53C13F5-E1E0-45A3-80F5-9BE797D8F506}" type="parTrans" cxnId="{81A75A22-02AF-462A-8DFD-A8B6700F9CD0}">
      <dgm:prSet/>
      <dgm:spPr/>
      <dgm:t>
        <a:bodyPr/>
        <a:lstStyle/>
        <a:p>
          <a:endParaRPr lang="en-US" sz="1300">
            <a:solidFill>
              <a:schemeClr val="tx1"/>
            </a:solidFill>
            <a:cs typeface="+mj-cs"/>
          </a:endParaRPr>
        </a:p>
      </dgm:t>
    </dgm:pt>
    <dgm:pt modelId="{8A45BB79-234F-4AD2-AF5E-E6C444303B71}" type="sibTrans" cxnId="{81A75A22-02AF-462A-8DFD-A8B6700F9CD0}">
      <dgm:prSet/>
      <dgm:spPr/>
      <dgm:t>
        <a:bodyPr/>
        <a:lstStyle/>
        <a:p>
          <a:endParaRPr lang="en-US" sz="1300">
            <a:solidFill>
              <a:schemeClr val="tx1"/>
            </a:solidFill>
            <a:cs typeface="+mj-cs"/>
          </a:endParaRPr>
        </a:p>
      </dgm:t>
    </dgm:pt>
    <dgm:pt modelId="{3BE873D1-118F-42CB-9FA1-14235B0DC17B}">
      <dgm:prSet phldrT="[Text]" custT="1"/>
      <dgm:spPr/>
      <dgm:t>
        <a:bodyPr/>
        <a:lstStyle/>
        <a:p>
          <a:r>
            <a:rPr lang="ar-AE" sz="1300" dirty="0">
              <a:solidFill>
                <a:schemeClr val="tx1"/>
              </a:solidFill>
              <a:cs typeface="+mj-cs"/>
            </a:rPr>
            <a:t>تشخيص بيئة الاستثمار وتحديد العوائق والتحديات</a:t>
          </a:r>
          <a:endParaRPr lang="en-US" sz="1300" dirty="0">
            <a:solidFill>
              <a:schemeClr val="tx1"/>
            </a:solidFill>
            <a:cs typeface="+mj-cs"/>
          </a:endParaRPr>
        </a:p>
      </dgm:t>
    </dgm:pt>
    <dgm:pt modelId="{BF6264E4-3637-4094-999E-8123E7A1168C}" type="parTrans" cxnId="{0FCDD768-E1A2-4D90-8862-A86B249333C4}">
      <dgm:prSet/>
      <dgm:spPr/>
      <dgm:t>
        <a:bodyPr/>
        <a:lstStyle/>
        <a:p>
          <a:endParaRPr lang="en-US" sz="1300">
            <a:solidFill>
              <a:schemeClr val="tx1"/>
            </a:solidFill>
            <a:cs typeface="+mj-cs"/>
          </a:endParaRPr>
        </a:p>
      </dgm:t>
    </dgm:pt>
    <dgm:pt modelId="{BC3846DD-104C-45C4-AA99-B206D20A138A}" type="sibTrans" cxnId="{0FCDD768-E1A2-4D90-8862-A86B249333C4}">
      <dgm:prSet custT="1"/>
      <dgm:spPr/>
      <dgm:t>
        <a:bodyPr/>
        <a:lstStyle/>
        <a:p>
          <a:r>
            <a:rPr lang="ar-EG" sz="1300" dirty="0">
              <a:solidFill>
                <a:schemeClr val="tx1"/>
              </a:solidFill>
              <a:cs typeface="+mj-cs"/>
            </a:rPr>
            <a:t>دراسة قضايا الوصول إلى التمويل و</a:t>
          </a:r>
          <a:r>
            <a:rPr lang="ar-AE" sz="1300" dirty="0">
              <a:solidFill>
                <a:schemeClr val="tx1"/>
              </a:solidFill>
              <a:cs typeface="+mj-cs"/>
            </a:rPr>
            <a:t>كيفية تعظيم </a:t>
          </a:r>
          <a:r>
            <a:rPr lang="ar-EG" sz="1300" dirty="0">
              <a:solidFill>
                <a:schemeClr val="tx1"/>
              </a:solidFill>
              <a:cs typeface="+mj-cs"/>
            </a:rPr>
            <a:t>الاستفادة من التقدم التقني </a:t>
          </a:r>
          <a:endParaRPr lang="en-US" sz="1300" dirty="0">
            <a:solidFill>
              <a:schemeClr val="tx1"/>
            </a:solidFill>
            <a:cs typeface="+mj-cs"/>
          </a:endParaRPr>
        </a:p>
      </dgm:t>
    </dgm:pt>
    <dgm:pt modelId="{33AAF148-AF5D-465E-803B-91D3EFD63C39}" type="pres">
      <dgm:prSet presAssocID="{FF5F5825-00CF-4358-A420-0D7622FC3228}" presName="Name0" presStyleCnt="0">
        <dgm:presLayoutVars>
          <dgm:chMax/>
          <dgm:chPref/>
          <dgm:dir/>
          <dgm:animLvl val="lvl"/>
        </dgm:presLayoutVars>
      </dgm:prSet>
      <dgm:spPr/>
    </dgm:pt>
    <dgm:pt modelId="{DEE02EF8-FB55-4FE6-ADBF-7FF54E2962B4}" type="pres">
      <dgm:prSet presAssocID="{976176C8-118F-4194-AC91-7CE8B7554054}" presName="composite" presStyleCnt="0"/>
      <dgm:spPr/>
    </dgm:pt>
    <dgm:pt modelId="{4BE37286-3B0E-4B92-85E4-1AD971D12577}" type="pres">
      <dgm:prSet presAssocID="{976176C8-118F-4194-AC91-7CE8B7554054}" presName="Parent1" presStyleLbl="node1" presStyleIdx="0" presStyleCnt="6" custLinFactNeighborX="15321" custLinFactNeighborY="-57">
        <dgm:presLayoutVars>
          <dgm:chMax val="1"/>
          <dgm:chPref val="1"/>
          <dgm:bulletEnabled val="1"/>
        </dgm:presLayoutVars>
      </dgm:prSet>
      <dgm:spPr/>
    </dgm:pt>
    <dgm:pt modelId="{2FFF3310-D5EA-45C5-9ABA-3664F8DEACB0}" type="pres">
      <dgm:prSet presAssocID="{976176C8-118F-4194-AC91-7CE8B7554054}" presName="Childtext1" presStyleLbl="revTx" presStyleIdx="0" presStyleCnt="3">
        <dgm:presLayoutVars>
          <dgm:chMax val="0"/>
          <dgm:chPref val="0"/>
          <dgm:bulletEnabled val="1"/>
        </dgm:presLayoutVars>
      </dgm:prSet>
      <dgm:spPr/>
    </dgm:pt>
    <dgm:pt modelId="{F51ECEFA-169F-46B3-8E26-FD362B4B858B}" type="pres">
      <dgm:prSet presAssocID="{976176C8-118F-4194-AC91-7CE8B7554054}" presName="BalanceSpacing" presStyleCnt="0"/>
      <dgm:spPr/>
    </dgm:pt>
    <dgm:pt modelId="{47FEE089-15FA-4138-A1D5-542DBCBCB0FB}" type="pres">
      <dgm:prSet presAssocID="{976176C8-118F-4194-AC91-7CE8B7554054}" presName="BalanceSpacing1" presStyleCnt="0"/>
      <dgm:spPr/>
    </dgm:pt>
    <dgm:pt modelId="{A8F9FF54-A780-4D85-A109-C9CE0AAEF3CA}" type="pres">
      <dgm:prSet presAssocID="{9DE9E25F-A529-4B64-ACB6-79BA3836FACA}" presName="Accent1Text" presStyleLbl="node1" presStyleIdx="1" presStyleCnt="6" custLinFactNeighborX="14753" custLinFactNeighborY="-57"/>
      <dgm:spPr/>
    </dgm:pt>
    <dgm:pt modelId="{5CA48954-F994-4112-9C88-3EFEF44220ED}" type="pres">
      <dgm:prSet presAssocID="{9DE9E25F-A529-4B64-ACB6-79BA3836FACA}" presName="spaceBetweenRectangles" presStyleCnt="0"/>
      <dgm:spPr/>
    </dgm:pt>
    <dgm:pt modelId="{14D11C2E-3525-495A-80A2-79D9858A51FA}" type="pres">
      <dgm:prSet presAssocID="{1786DE33-0CC4-4BF8-B937-A4F5B4B92E8B}" presName="composite" presStyleCnt="0"/>
      <dgm:spPr/>
    </dgm:pt>
    <dgm:pt modelId="{811A6238-961C-4871-9042-46808686F7B6}" type="pres">
      <dgm:prSet presAssocID="{1786DE33-0CC4-4BF8-B937-A4F5B4B92E8B}" presName="Parent1" presStyleLbl="node1" presStyleIdx="2" presStyleCnt="6">
        <dgm:presLayoutVars>
          <dgm:chMax val="1"/>
          <dgm:chPref val="1"/>
          <dgm:bulletEnabled val="1"/>
        </dgm:presLayoutVars>
      </dgm:prSet>
      <dgm:spPr/>
    </dgm:pt>
    <dgm:pt modelId="{5BFBB6D2-FDEE-4210-B634-24E2E5372754}" type="pres">
      <dgm:prSet presAssocID="{1786DE33-0CC4-4BF8-B937-A4F5B4B92E8B}" presName="Childtext1" presStyleLbl="revTx" presStyleIdx="1" presStyleCnt="3" custScaleX="147248" custScaleY="117454" custLinFactNeighborX="-32941" custLinFactNeighborY="-4936">
        <dgm:presLayoutVars>
          <dgm:chMax val="0"/>
          <dgm:chPref val="0"/>
          <dgm:bulletEnabled val="1"/>
        </dgm:presLayoutVars>
      </dgm:prSet>
      <dgm:spPr/>
    </dgm:pt>
    <dgm:pt modelId="{67416BD7-15DA-4D42-BF62-722CF2649555}" type="pres">
      <dgm:prSet presAssocID="{1786DE33-0CC4-4BF8-B937-A4F5B4B92E8B}" presName="BalanceSpacing" presStyleCnt="0"/>
      <dgm:spPr/>
    </dgm:pt>
    <dgm:pt modelId="{8692A00C-9474-4C72-8B5D-2268E7B8A75C}" type="pres">
      <dgm:prSet presAssocID="{1786DE33-0CC4-4BF8-B937-A4F5B4B92E8B}" presName="BalanceSpacing1" presStyleCnt="0"/>
      <dgm:spPr/>
    </dgm:pt>
    <dgm:pt modelId="{756CE61B-A6B2-45A7-AFB3-00D1FB2EADE5}" type="pres">
      <dgm:prSet presAssocID="{97F628F5-553E-49D5-98E8-DEEEA3320326}" presName="Accent1Text" presStyleLbl="node1" presStyleIdx="3" presStyleCnt="6"/>
      <dgm:spPr/>
    </dgm:pt>
    <dgm:pt modelId="{162BC012-067D-4FE3-9251-530E24987DBB}" type="pres">
      <dgm:prSet presAssocID="{97F628F5-553E-49D5-98E8-DEEEA3320326}" presName="spaceBetweenRectangles" presStyleCnt="0"/>
      <dgm:spPr/>
    </dgm:pt>
    <dgm:pt modelId="{FBC5CB5C-7D55-4A8B-A85E-FA07FC03097F}" type="pres">
      <dgm:prSet presAssocID="{3BE873D1-118F-42CB-9FA1-14235B0DC17B}" presName="composite" presStyleCnt="0"/>
      <dgm:spPr/>
    </dgm:pt>
    <dgm:pt modelId="{3F736683-D1F9-4CD6-B509-86F20278A7F0}" type="pres">
      <dgm:prSet presAssocID="{3BE873D1-118F-42CB-9FA1-14235B0DC17B}" presName="Parent1" presStyleLbl="node1" presStyleIdx="4" presStyleCnt="6" custLinFactNeighborX="11349" custLinFactNeighborY="-3456">
        <dgm:presLayoutVars>
          <dgm:chMax val="1"/>
          <dgm:chPref val="1"/>
          <dgm:bulletEnabled val="1"/>
        </dgm:presLayoutVars>
      </dgm:prSet>
      <dgm:spPr/>
    </dgm:pt>
    <dgm:pt modelId="{F5340F49-F550-404C-B365-F1418B796184}" type="pres">
      <dgm:prSet presAssocID="{3BE873D1-118F-42CB-9FA1-14235B0DC17B}" presName="Childtext1" presStyleLbl="revTx" presStyleIdx="2" presStyleCnt="3" custLinFactNeighborX="11944" custLinFactNeighborY="-823">
        <dgm:presLayoutVars>
          <dgm:chMax val="0"/>
          <dgm:chPref val="0"/>
          <dgm:bulletEnabled val="1"/>
        </dgm:presLayoutVars>
      </dgm:prSet>
      <dgm:spPr/>
    </dgm:pt>
    <dgm:pt modelId="{F286E227-8F97-456B-9825-1D2ECBAD3339}" type="pres">
      <dgm:prSet presAssocID="{3BE873D1-118F-42CB-9FA1-14235B0DC17B}" presName="BalanceSpacing" presStyleCnt="0"/>
      <dgm:spPr/>
    </dgm:pt>
    <dgm:pt modelId="{52B58153-F298-403A-BD3E-12E9A99D4A9C}" type="pres">
      <dgm:prSet presAssocID="{3BE873D1-118F-42CB-9FA1-14235B0DC17B}" presName="BalanceSpacing1" presStyleCnt="0"/>
      <dgm:spPr/>
    </dgm:pt>
    <dgm:pt modelId="{A8600913-3050-4757-B74B-F26E4E640E11}" type="pres">
      <dgm:prSet presAssocID="{BC3846DD-104C-45C4-AA99-B206D20A138A}" presName="Accent1Text" presStyleLbl="node1" presStyleIdx="5" presStyleCnt="6" custLinFactNeighborX="13051" custLinFactNeighborY="-3451"/>
      <dgm:spPr/>
    </dgm:pt>
  </dgm:ptLst>
  <dgm:cxnLst>
    <dgm:cxn modelId="{4907FB02-D3D7-4882-8017-F4B78461E6B9}" type="presOf" srcId="{9DE9E25F-A529-4B64-ACB6-79BA3836FACA}" destId="{A8F9FF54-A780-4D85-A109-C9CE0AAEF3CA}" srcOrd="0" destOrd="0" presId="urn:microsoft.com/office/officeart/2008/layout/AlternatingHexagons"/>
    <dgm:cxn modelId="{20801109-B5F7-4A7F-89D7-D9A40A1378AC}" type="presOf" srcId="{FC509471-0CFE-4E37-8CA1-2CBACFA64FB4}" destId="{2FFF3310-D5EA-45C5-9ABA-3664F8DEACB0}" srcOrd="0" destOrd="0" presId="urn:microsoft.com/office/officeart/2008/layout/AlternatingHexagons"/>
    <dgm:cxn modelId="{13D52A10-7500-4641-98A2-A7C44D428A88}" type="presOf" srcId="{5841A3F2-192B-4026-AD51-5630C35087C0}" destId="{5BFBB6D2-FDEE-4210-B634-24E2E5372754}" srcOrd="0" destOrd="0" presId="urn:microsoft.com/office/officeart/2008/layout/AlternatingHexagons"/>
    <dgm:cxn modelId="{C7A91E16-8829-4D98-80BE-206E10FF50F9}" type="presOf" srcId="{97F628F5-553E-49D5-98E8-DEEEA3320326}" destId="{756CE61B-A6B2-45A7-AFB3-00D1FB2EADE5}" srcOrd="0" destOrd="0" presId="urn:microsoft.com/office/officeart/2008/layout/AlternatingHexagons"/>
    <dgm:cxn modelId="{81A75A22-02AF-462A-8DFD-A8B6700F9CD0}" srcId="{1786DE33-0CC4-4BF8-B937-A4F5B4B92E8B}" destId="{5841A3F2-192B-4026-AD51-5630C35087C0}" srcOrd="0" destOrd="0" parTransId="{C53C13F5-E1E0-45A3-80F5-9BE797D8F506}" sibTransId="{8A45BB79-234F-4AD2-AF5E-E6C444303B71}"/>
    <dgm:cxn modelId="{D72F5E32-6F07-4C52-B4AA-C518B6A4F90C}" type="presOf" srcId="{BC3846DD-104C-45C4-AA99-B206D20A138A}" destId="{A8600913-3050-4757-B74B-F26E4E640E11}" srcOrd="0" destOrd="0" presId="urn:microsoft.com/office/officeart/2008/layout/AlternatingHexagons"/>
    <dgm:cxn modelId="{E19D9B36-0632-4C48-A384-4D84376E0631}" srcId="{FF5F5825-00CF-4358-A420-0D7622FC3228}" destId="{976176C8-118F-4194-AC91-7CE8B7554054}" srcOrd="0" destOrd="0" parTransId="{779D660B-5FE9-4914-B895-93558F74EC6E}" sibTransId="{9DE9E25F-A529-4B64-ACB6-79BA3836FACA}"/>
    <dgm:cxn modelId="{0FCDD768-E1A2-4D90-8862-A86B249333C4}" srcId="{FF5F5825-00CF-4358-A420-0D7622FC3228}" destId="{3BE873D1-118F-42CB-9FA1-14235B0DC17B}" srcOrd="2" destOrd="0" parTransId="{BF6264E4-3637-4094-999E-8123E7A1168C}" sibTransId="{BC3846DD-104C-45C4-AA99-B206D20A138A}"/>
    <dgm:cxn modelId="{C512AD57-9F4C-408F-9B56-2E9CF38BA2F7}" type="presOf" srcId="{3BE873D1-118F-42CB-9FA1-14235B0DC17B}" destId="{3F736683-D1F9-4CD6-B509-86F20278A7F0}" srcOrd="0" destOrd="0" presId="urn:microsoft.com/office/officeart/2008/layout/AlternatingHexagons"/>
    <dgm:cxn modelId="{DDD5C078-1C53-493B-B9CC-A4CE0A7F4C9A}" srcId="{FF5F5825-00CF-4358-A420-0D7622FC3228}" destId="{1786DE33-0CC4-4BF8-B937-A4F5B4B92E8B}" srcOrd="1" destOrd="0" parTransId="{1EF54316-32B4-43AC-B383-F723B3551A08}" sibTransId="{97F628F5-553E-49D5-98E8-DEEEA3320326}"/>
    <dgm:cxn modelId="{19736993-4D81-4EAB-B04A-D7E5A1981E51}" type="presOf" srcId="{976176C8-118F-4194-AC91-7CE8B7554054}" destId="{4BE37286-3B0E-4B92-85E4-1AD971D12577}" srcOrd="0" destOrd="0" presId="urn:microsoft.com/office/officeart/2008/layout/AlternatingHexagons"/>
    <dgm:cxn modelId="{72D50F95-561C-4F72-AE9C-69784E89B2D7}" srcId="{976176C8-118F-4194-AC91-7CE8B7554054}" destId="{FC509471-0CFE-4E37-8CA1-2CBACFA64FB4}" srcOrd="0" destOrd="0" parTransId="{E1FF6EB8-0A30-428E-80DE-6F1A90480843}" sibTransId="{A806256E-A68B-4B1E-A863-23FE77B9501A}"/>
    <dgm:cxn modelId="{84519CA5-3241-48DA-99AA-8AB76B41A9A3}" type="presOf" srcId="{1786DE33-0CC4-4BF8-B937-A4F5B4B92E8B}" destId="{811A6238-961C-4871-9042-46808686F7B6}" srcOrd="0" destOrd="0" presId="urn:microsoft.com/office/officeart/2008/layout/AlternatingHexagons"/>
    <dgm:cxn modelId="{C5FF83C4-B9E2-4CBD-89D4-7A9FD6510C46}" type="presOf" srcId="{FF5F5825-00CF-4358-A420-0D7622FC3228}" destId="{33AAF148-AF5D-465E-803B-91D3EFD63C39}" srcOrd="0" destOrd="0" presId="urn:microsoft.com/office/officeart/2008/layout/AlternatingHexagons"/>
    <dgm:cxn modelId="{7D1C667E-8784-46FE-B394-8F8BE609C81D}" type="presParOf" srcId="{33AAF148-AF5D-465E-803B-91D3EFD63C39}" destId="{DEE02EF8-FB55-4FE6-ADBF-7FF54E2962B4}" srcOrd="0" destOrd="0" presId="urn:microsoft.com/office/officeart/2008/layout/AlternatingHexagons"/>
    <dgm:cxn modelId="{FC7F42CF-08EC-414D-A795-D07C7C5B5157}" type="presParOf" srcId="{DEE02EF8-FB55-4FE6-ADBF-7FF54E2962B4}" destId="{4BE37286-3B0E-4B92-85E4-1AD971D12577}" srcOrd="0" destOrd="0" presId="urn:microsoft.com/office/officeart/2008/layout/AlternatingHexagons"/>
    <dgm:cxn modelId="{3BAADEBF-FB0C-408E-B2CB-8CD67778C16C}" type="presParOf" srcId="{DEE02EF8-FB55-4FE6-ADBF-7FF54E2962B4}" destId="{2FFF3310-D5EA-45C5-9ABA-3664F8DEACB0}" srcOrd="1" destOrd="0" presId="urn:microsoft.com/office/officeart/2008/layout/AlternatingHexagons"/>
    <dgm:cxn modelId="{4806EF3D-36F9-465A-B680-E2EAC32A5265}" type="presParOf" srcId="{DEE02EF8-FB55-4FE6-ADBF-7FF54E2962B4}" destId="{F51ECEFA-169F-46B3-8E26-FD362B4B858B}" srcOrd="2" destOrd="0" presId="urn:microsoft.com/office/officeart/2008/layout/AlternatingHexagons"/>
    <dgm:cxn modelId="{8CEEEE0C-7372-4212-945E-63A84927DCE9}" type="presParOf" srcId="{DEE02EF8-FB55-4FE6-ADBF-7FF54E2962B4}" destId="{47FEE089-15FA-4138-A1D5-542DBCBCB0FB}" srcOrd="3" destOrd="0" presId="urn:microsoft.com/office/officeart/2008/layout/AlternatingHexagons"/>
    <dgm:cxn modelId="{4DEA10C4-29A2-4A78-A495-A6255846F384}" type="presParOf" srcId="{DEE02EF8-FB55-4FE6-ADBF-7FF54E2962B4}" destId="{A8F9FF54-A780-4D85-A109-C9CE0AAEF3CA}" srcOrd="4" destOrd="0" presId="urn:microsoft.com/office/officeart/2008/layout/AlternatingHexagons"/>
    <dgm:cxn modelId="{BC79FA1A-3026-4376-AD56-FB6255107488}" type="presParOf" srcId="{33AAF148-AF5D-465E-803B-91D3EFD63C39}" destId="{5CA48954-F994-4112-9C88-3EFEF44220ED}" srcOrd="1" destOrd="0" presId="urn:microsoft.com/office/officeart/2008/layout/AlternatingHexagons"/>
    <dgm:cxn modelId="{704143EE-A195-4DAD-BA5B-77C7932AC9E2}" type="presParOf" srcId="{33AAF148-AF5D-465E-803B-91D3EFD63C39}" destId="{14D11C2E-3525-495A-80A2-79D9858A51FA}" srcOrd="2" destOrd="0" presId="urn:microsoft.com/office/officeart/2008/layout/AlternatingHexagons"/>
    <dgm:cxn modelId="{9A942719-65E9-461F-B85C-EBDF5181B4B5}" type="presParOf" srcId="{14D11C2E-3525-495A-80A2-79D9858A51FA}" destId="{811A6238-961C-4871-9042-46808686F7B6}" srcOrd="0" destOrd="0" presId="urn:microsoft.com/office/officeart/2008/layout/AlternatingHexagons"/>
    <dgm:cxn modelId="{8676DB9C-ADBD-4B75-B447-FB6EFDAB4C36}" type="presParOf" srcId="{14D11C2E-3525-495A-80A2-79D9858A51FA}" destId="{5BFBB6D2-FDEE-4210-B634-24E2E5372754}" srcOrd="1" destOrd="0" presId="urn:microsoft.com/office/officeart/2008/layout/AlternatingHexagons"/>
    <dgm:cxn modelId="{D083DA5B-1186-450A-B398-46B3CF7FB7DE}" type="presParOf" srcId="{14D11C2E-3525-495A-80A2-79D9858A51FA}" destId="{67416BD7-15DA-4D42-BF62-722CF2649555}" srcOrd="2" destOrd="0" presId="urn:microsoft.com/office/officeart/2008/layout/AlternatingHexagons"/>
    <dgm:cxn modelId="{22895872-B004-40B2-BDF1-FAB51B3E6EBF}" type="presParOf" srcId="{14D11C2E-3525-495A-80A2-79D9858A51FA}" destId="{8692A00C-9474-4C72-8B5D-2268E7B8A75C}" srcOrd="3" destOrd="0" presId="urn:microsoft.com/office/officeart/2008/layout/AlternatingHexagons"/>
    <dgm:cxn modelId="{EABC93CE-567C-40A3-B1B5-1BC8C5E92C46}" type="presParOf" srcId="{14D11C2E-3525-495A-80A2-79D9858A51FA}" destId="{756CE61B-A6B2-45A7-AFB3-00D1FB2EADE5}" srcOrd="4" destOrd="0" presId="urn:microsoft.com/office/officeart/2008/layout/AlternatingHexagons"/>
    <dgm:cxn modelId="{8A67B15C-6717-49FD-995C-B3902113EA12}" type="presParOf" srcId="{33AAF148-AF5D-465E-803B-91D3EFD63C39}" destId="{162BC012-067D-4FE3-9251-530E24987DBB}" srcOrd="3" destOrd="0" presId="urn:microsoft.com/office/officeart/2008/layout/AlternatingHexagons"/>
    <dgm:cxn modelId="{E840CDBE-219F-45BD-AA55-20BA79AB55AF}" type="presParOf" srcId="{33AAF148-AF5D-465E-803B-91D3EFD63C39}" destId="{FBC5CB5C-7D55-4A8B-A85E-FA07FC03097F}" srcOrd="4" destOrd="0" presId="urn:microsoft.com/office/officeart/2008/layout/AlternatingHexagons"/>
    <dgm:cxn modelId="{5C5A0EF4-2DC2-48A3-8302-BF78C473867C}" type="presParOf" srcId="{FBC5CB5C-7D55-4A8B-A85E-FA07FC03097F}" destId="{3F736683-D1F9-4CD6-B509-86F20278A7F0}" srcOrd="0" destOrd="0" presId="urn:microsoft.com/office/officeart/2008/layout/AlternatingHexagons"/>
    <dgm:cxn modelId="{5C46B41D-9A32-408F-8E2F-802D3B88D306}" type="presParOf" srcId="{FBC5CB5C-7D55-4A8B-A85E-FA07FC03097F}" destId="{F5340F49-F550-404C-B365-F1418B796184}" srcOrd="1" destOrd="0" presId="urn:microsoft.com/office/officeart/2008/layout/AlternatingHexagons"/>
    <dgm:cxn modelId="{F9542F0D-7883-4AEA-B309-F6C4870536D0}" type="presParOf" srcId="{FBC5CB5C-7D55-4A8B-A85E-FA07FC03097F}" destId="{F286E227-8F97-456B-9825-1D2ECBAD3339}" srcOrd="2" destOrd="0" presId="urn:microsoft.com/office/officeart/2008/layout/AlternatingHexagons"/>
    <dgm:cxn modelId="{6A4F6C83-D8EF-4374-8ED7-6473DE8DE03B}" type="presParOf" srcId="{FBC5CB5C-7D55-4A8B-A85E-FA07FC03097F}" destId="{52B58153-F298-403A-BD3E-12E9A99D4A9C}" srcOrd="3" destOrd="0" presId="urn:microsoft.com/office/officeart/2008/layout/AlternatingHexagons"/>
    <dgm:cxn modelId="{2E187091-3EC5-4796-B08B-FDF195D3930B}" type="presParOf" srcId="{FBC5CB5C-7D55-4A8B-A85E-FA07FC03097F}" destId="{A8600913-3050-4757-B74B-F26E4E640E11}" srcOrd="4" destOrd="0" presId="urn:microsoft.com/office/officeart/2008/layout/AlternatingHexagon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E37286-3B0E-4B92-85E4-1AD971D12577}">
      <dsp:nvSpPr>
        <dsp:cNvPr id="0" name=""/>
        <dsp:cNvSpPr/>
      </dsp:nvSpPr>
      <dsp:spPr>
        <a:xfrm rot="5400000">
          <a:off x="3392424" y="97882"/>
          <a:ext cx="1505889" cy="1310123"/>
        </a:xfrm>
        <a:prstGeom prst="hexagon">
          <a:avLst>
            <a:gd name="adj" fmla="val 25000"/>
            <a:gd name="vf" fmla="val 11547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ar-AE" sz="1300" kern="1200" dirty="0">
              <a:solidFill>
                <a:schemeClr val="tx1"/>
              </a:solidFill>
              <a:cs typeface="+mj-cs"/>
            </a:rPr>
            <a:t>حجم القطاع </a:t>
          </a:r>
          <a:endParaRPr lang="en-US" sz="1300" kern="1200" dirty="0">
            <a:solidFill>
              <a:schemeClr val="tx1"/>
            </a:solidFill>
            <a:cs typeface="+mj-cs"/>
          </a:endParaRPr>
        </a:p>
      </dsp:txBody>
      <dsp:txXfrm rot="-5400000">
        <a:off x="3694468" y="234667"/>
        <a:ext cx="901801" cy="1036553"/>
      </dsp:txXfrm>
    </dsp:sp>
    <dsp:sp modelId="{2FFF3310-D5EA-45C5-9ABA-3664F8DEACB0}">
      <dsp:nvSpPr>
        <dsp:cNvPr id="0" name=""/>
        <dsp:cNvSpPr/>
      </dsp:nvSpPr>
      <dsp:spPr>
        <a:xfrm>
          <a:off x="4639462" y="302034"/>
          <a:ext cx="1680572" cy="9035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endParaRPr lang="en-US" sz="1300" kern="1200" dirty="0">
            <a:solidFill>
              <a:schemeClr val="tx1"/>
            </a:solidFill>
            <a:cs typeface="+mj-cs"/>
          </a:endParaRPr>
        </a:p>
      </dsp:txBody>
      <dsp:txXfrm>
        <a:off x="4639462" y="302034"/>
        <a:ext cx="1680572" cy="903533"/>
      </dsp:txXfrm>
    </dsp:sp>
    <dsp:sp modelId="{A8F9FF54-A780-4D85-A109-C9CE0AAEF3CA}">
      <dsp:nvSpPr>
        <dsp:cNvPr id="0" name=""/>
        <dsp:cNvSpPr/>
      </dsp:nvSpPr>
      <dsp:spPr>
        <a:xfrm rot="5400000">
          <a:off x="1970049" y="97882"/>
          <a:ext cx="1505889" cy="1310123"/>
        </a:xfrm>
        <a:prstGeom prst="hexagon">
          <a:avLst>
            <a:gd name="adj" fmla="val 25000"/>
            <a:gd name="vf" fmla="val 11547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r>
            <a:rPr lang="ar-EG" sz="1300" kern="1200" dirty="0">
              <a:solidFill>
                <a:schemeClr val="tx1"/>
              </a:solidFill>
              <a:cs typeface="+mj-cs"/>
            </a:rPr>
            <a:t>توف</a:t>
          </a:r>
          <a:r>
            <a:rPr lang="ar-AE" sz="1300" kern="1200" dirty="0">
              <a:solidFill>
                <a:schemeClr val="tx1"/>
              </a:solidFill>
              <a:cs typeface="+mj-cs"/>
            </a:rPr>
            <a:t>ي</a:t>
          </a:r>
          <a:r>
            <a:rPr lang="ar-EG" sz="1300" kern="1200" dirty="0">
              <a:solidFill>
                <a:schemeClr val="tx1"/>
              </a:solidFill>
              <a:cs typeface="+mj-cs"/>
            </a:rPr>
            <a:t>ر أساس</a:t>
          </a:r>
          <a:r>
            <a:rPr lang="ar-AE" sz="1300" kern="1200" dirty="0">
              <a:solidFill>
                <a:schemeClr val="tx1"/>
              </a:solidFill>
              <a:cs typeface="+mj-cs"/>
            </a:rPr>
            <a:t> </a:t>
          </a:r>
          <a:r>
            <a:rPr lang="ar-EG" sz="1300" kern="1200" dirty="0">
              <a:solidFill>
                <a:schemeClr val="tx1"/>
              </a:solidFill>
              <a:cs typeface="+mj-cs"/>
            </a:rPr>
            <a:t>كمي</a:t>
          </a:r>
          <a:r>
            <a:rPr lang="ar-AE" sz="1300" kern="1200" dirty="0">
              <a:solidFill>
                <a:schemeClr val="tx1"/>
              </a:solidFill>
              <a:cs typeface="+mj-cs"/>
            </a:rPr>
            <a:t> يساعد في تصم ا</a:t>
          </a:r>
          <a:r>
            <a:rPr lang="ar-EG" sz="1300" kern="1200" dirty="0">
              <a:solidFill>
                <a:schemeClr val="tx1"/>
              </a:solidFill>
              <a:cs typeface="+mj-cs"/>
            </a:rPr>
            <a:t>لسياسات والبرامج والاستراتيجيات الوطنية</a:t>
          </a:r>
          <a:endParaRPr lang="en-US" sz="1300" kern="1200" dirty="0">
            <a:solidFill>
              <a:schemeClr val="tx1"/>
            </a:solidFill>
            <a:cs typeface="+mj-cs"/>
          </a:endParaRPr>
        </a:p>
      </dsp:txBody>
      <dsp:txXfrm rot="-5400000">
        <a:off x="2272093" y="234667"/>
        <a:ext cx="901801" cy="1036553"/>
      </dsp:txXfrm>
    </dsp:sp>
    <dsp:sp modelId="{811A6238-961C-4871-9042-46808686F7B6}">
      <dsp:nvSpPr>
        <dsp:cNvPr id="0" name=""/>
        <dsp:cNvSpPr/>
      </dsp:nvSpPr>
      <dsp:spPr>
        <a:xfrm rot="5400000">
          <a:off x="2673628" y="1376938"/>
          <a:ext cx="1505889" cy="1310123"/>
        </a:xfrm>
        <a:prstGeom prst="hexagon">
          <a:avLst>
            <a:gd name="adj" fmla="val 25000"/>
            <a:gd name="vf" fmla="val 11547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ar-AE" sz="1300" kern="1200" dirty="0">
              <a:solidFill>
                <a:schemeClr val="tx1"/>
              </a:solidFill>
              <a:cs typeface="+mj-cs"/>
            </a:rPr>
            <a:t>إحصاءات المؤسسات الصغيرة والمتوسطة</a:t>
          </a:r>
          <a:endParaRPr lang="en-US" sz="1300" kern="1200" dirty="0">
            <a:solidFill>
              <a:schemeClr val="tx1"/>
            </a:solidFill>
            <a:cs typeface="+mj-cs"/>
          </a:endParaRPr>
        </a:p>
      </dsp:txBody>
      <dsp:txXfrm rot="-5400000">
        <a:off x="2975672" y="1513723"/>
        <a:ext cx="901801" cy="1036553"/>
      </dsp:txXfrm>
    </dsp:sp>
    <dsp:sp modelId="{5BFBB6D2-FDEE-4210-B634-24E2E5372754}">
      <dsp:nvSpPr>
        <dsp:cNvPr id="0" name=""/>
        <dsp:cNvSpPr/>
      </dsp:nvSpPr>
      <dsp:spPr>
        <a:xfrm>
          <a:off x="170988" y="1456783"/>
          <a:ext cx="2394782" cy="1061236"/>
        </a:xfrm>
        <a:prstGeom prst="rect">
          <a:avLst/>
        </a:prstGeom>
        <a:noFill/>
        <a:ln w="15875">
          <a:solidFill>
            <a:schemeClr val="accent3">
              <a:lumMod val="75000"/>
            </a:schemeClr>
          </a:solidFill>
          <a:prstDash val="dash"/>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ctr" anchorCtr="0">
          <a:noAutofit/>
        </a:bodyPr>
        <a:lstStyle/>
        <a:p>
          <a:pPr marL="174625" lvl="0" indent="0" algn="just" defTabSz="577850" rtl="1">
            <a:lnSpc>
              <a:spcPct val="90000"/>
            </a:lnSpc>
            <a:spcBef>
              <a:spcPct val="0"/>
            </a:spcBef>
            <a:spcAft>
              <a:spcPct val="35000"/>
            </a:spcAft>
            <a:buClr>
              <a:srgbClr val="FF0000"/>
            </a:buClr>
            <a:buFont typeface="Wingdings" panose="05000000000000000000" pitchFamily="2" charset="2"/>
            <a:buNone/>
          </a:pPr>
          <a:r>
            <a:rPr lang="ar-EG" sz="1300" kern="1200" dirty="0">
              <a:solidFill>
                <a:schemeClr val="tx1"/>
              </a:solidFill>
              <a:cs typeface="+mj-cs"/>
            </a:rPr>
            <a:t>تهيئة بيئة مواتية لنمو وتوسع تلك المؤسسات</a:t>
          </a:r>
          <a:r>
            <a:rPr lang="ar-AE" sz="1300" kern="1200" dirty="0">
              <a:solidFill>
                <a:schemeClr val="tx1"/>
              </a:solidFill>
              <a:cs typeface="+mj-cs"/>
            </a:rPr>
            <a:t>.</a:t>
          </a:r>
        </a:p>
        <a:p>
          <a:pPr marL="174625" lvl="0" indent="0" algn="just" defTabSz="577850" rtl="1">
            <a:lnSpc>
              <a:spcPct val="90000"/>
            </a:lnSpc>
            <a:spcBef>
              <a:spcPct val="0"/>
            </a:spcBef>
            <a:spcAft>
              <a:spcPct val="35000"/>
            </a:spcAft>
            <a:buClr>
              <a:srgbClr val="FF0000"/>
            </a:buClr>
            <a:buFont typeface="Wingdings" panose="05000000000000000000" pitchFamily="2" charset="2"/>
            <a:buNone/>
          </a:pPr>
          <a:r>
            <a:rPr lang="ar-AE" sz="1300" kern="1200" dirty="0">
              <a:solidFill>
                <a:schemeClr val="tx1"/>
              </a:solidFill>
              <a:cs typeface="+mj-cs"/>
            </a:rPr>
            <a:t>تعزيز فرص تبادل أفضل الممارسات ونقل التجارب بين الدول فيما يتصل بالاستراتيجيات والبرامج والسياسات. </a:t>
          </a:r>
          <a:endParaRPr lang="en-US" sz="1300" kern="1200" dirty="0">
            <a:solidFill>
              <a:schemeClr val="tx1"/>
            </a:solidFill>
            <a:cs typeface="+mj-cs"/>
          </a:endParaRPr>
        </a:p>
      </dsp:txBody>
      <dsp:txXfrm>
        <a:off x="170988" y="1456783"/>
        <a:ext cx="2394782" cy="1061236"/>
      </dsp:txXfrm>
    </dsp:sp>
    <dsp:sp modelId="{756CE61B-A6B2-45A7-AFB3-00D1FB2EADE5}">
      <dsp:nvSpPr>
        <dsp:cNvPr id="0" name=""/>
        <dsp:cNvSpPr/>
      </dsp:nvSpPr>
      <dsp:spPr>
        <a:xfrm rot="5400000">
          <a:off x="4088562" y="1376938"/>
          <a:ext cx="1505889" cy="1310123"/>
        </a:xfrm>
        <a:prstGeom prst="hexagon">
          <a:avLst>
            <a:gd name="adj" fmla="val 25000"/>
            <a:gd name="vf" fmla="val 11547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r>
            <a:rPr lang="ar-AE" sz="1300" kern="1200" dirty="0">
              <a:solidFill>
                <a:schemeClr val="tx1"/>
              </a:solidFill>
              <a:cs typeface="+mj-cs"/>
            </a:rPr>
            <a:t>رصد الاحتياجات الفنية والمادية</a:t>
          </a:r>
          <a:endParaRPr lang="en-US" sz="1300" kern="1200" dirty="0">
            <a:solidFill>
              <a:schemeClr val="tx1"/>
            </a:solidFill>
            <a:cs typeface="+mj-cs"/>
          </a:endParaRPr>
        </a:p>
      </dsp:txBody>
      <dsp:txXfrm rot="-5400000">
        <a:off x="4390606" y="1513723"/>
        <a:ext cx="901801" cy="1036553"/>
      </dsp:txXfrm>
    </dsp:sp>
    <dsp:sp modelId="{3F736683-D1F9-4CD6-B509-86F20278A7F0}">
      <dsp:nvSpPr>
        <dsp:cNvPr id="0" name=""/>
        <dsp:cNvSpPr/>
      </dsp:nvSpPr>
      <dsp:spPr>
        <a:xfrm rot="5400000">
          <a:off x="3340386" y="2603093"/>
          <a:ext cx="1505889" cy="1310123"/>
        </a:xfrm>
        <a:prstGeom prst="hexagon">
          <a:avLst>
            <a:gd name="adj" fmla="val 25000"/>
            <a:gd name="vf" fmla="val 11547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ar-AE" sz="1300" kern="1200" dirty="0">
              <a:solidFill>
                <a:schemeClr val="tx1"/>
              </a:solidFill>
              <a:cs typeface="+mj-cs"/>
            </a:rPr>
            <a:t>تشخيص بيئة الاستثمار وتحديد العوائق والتحديات</a:t>
          </a:r>
          <a:endParaRPr lang="en-US" sz="1300" kern="1200" dirty="0">
            <a:solidFill>
              <a:schemeClr val="tx1"/>
            </a:solidFill>
            <a:cs typeface="+mj-cs"/>
          </a:endParaRPr>
        </a:p>
      </dsp:txBody>
      <dsp:txXfrm rot="-5400000">
        <a:off x="3642430" y="2739878"/>
        <a:ext cx="901801" cy="1036553"/>
      </dsp:txXfrm>
    </dsp:sp>
    <dsp:sp modelId="{F5340F49-F550-404C-B365-F1418B796184}">
      <dsp:nvSpPr>
        <dsp:cNvPr id="0" name=""/>
        <dsp:cNvSpPr/>
      </dsp:nvSpPr>
      <dsp:spPr>
        <a:xfrm>
          <a:off x="4840189" y="2850995"/>
          <a:ext cx="1680572" cy="903533"/>
        </a:xfrm>
        <a:prstGeom prst="rect">
          <a:avLst/>
        </a:prstGeom>
        <a:noFill/>
        <a:ln>
          <a:noFill/>
        </a:ln>
        <a:effectLst/>
      </dsp:spPr>
      <dsp:style>
        <a:lnRef idx="0">
          <a:scrgbClr r="0" g="0" b="0"/>
        </a:lnRef>
        <a:fillRef idx="0">
          <a:scrgbClr r="0" g="0" b="0"/>
        </a:fillRef>
        <a:effectRef idx="0">
          <a:scrgbClr r="0" g="0" b="0"/>
        </a:effectRef>
        <a:fontRef idx="minor"/>
      </dsp:style>
    </dsp:sp>
    <dsp:sp modelId="{A8600913-3050-4757-B74B-F26E4E640E11}">
      <dsp:nvSpPr>
        <dsp:cNvPr id="0" name=""/>
        <dsp:cNvSpPr/>
      </dsp:nvSpPr>
      <dsp:spPr>
        <a:xfrm rot="5400000">
          <a:off x="1947751" y="2603168"/>
          <a:ext cx="1505889" cy="1310123"/>
        </a:xfrm>
        <a:prstGeom prst="hexagon">
          <a:avLst>
            <a:gd name="adj" fmla="val 25000"/>
            <a:gd name="vf" fmla="val 11547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r>
            <a:rPr lang="ar-EG" sz="1300" kern="1200" dirty="0">
              <a:solidFill>
                <a:schemeClr val="tx1"/>
              </a:solidFill>
              <a:cs typeface="+mj-cs"/>
            </a:rPr>
            <a:t>دراسة قضايا الوصول إلى التمويل و</a:t>
          </a:r>
          <a:r>
            <a:rPr lang="ar-AE" sz="1300" kern="1200" dirty="0">
              <a:solidFill>
                <a:schemeClr val="tx1"/>
              </a:solidFill>
              <a:cs typeface="+mj-cs"/>
            </a:rPr>
            <a:t>كيفية تعظيم </a:t>
          </a:r>
          <a:r>
            <a:rPr lang="ar-EG" sz="1300" kern="1200" dirty="0">
              <a:solidFill>
                <a:schemeClr val="tx1"/>
              </a:solidFill>
              <a:cs typeface="+mj-cs"/>
            </a:rPr>
            <a:t>الاستفادة من التقدم التقني </a:t>
          </a:r>
          <a:endParaRPr lang="en-US" sz="1300" kern="1200" dirty="0">
            <a:solidFill>
              <a:schemeClr val="tx1"/>
            </a:solidFill>
            <a:cs typeface="+mj-cs"/>
          </a:endParaRPr>
        </a:p>
      </dsp:txBody>
      <dsp:txXfrm rot="-5400000">
        <a:off x="2249795" y="2739953"/>
        <a:ext cx="901801" cy="1036553"/>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6C2AF7-501C-47FC-A946-1CA73D1A72C2}" type="datetimeFigureOut">
              <a:rPr lang="en-US" smtClean="0"/>
              <a:t>11/3/2022</a:t>
            </a:fld>
            <a:endParaRPr lang="en-US"/>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2EBEA7-F3F7-4EA2-8E89-65D2BBD0C408}" type="slidenum">
              <a:rPr lang="en-US" smtClean="0"/>
              <a:t>‹#›</a:t>
            </a:fld>
            <a:endParaRPr lang="en-US"/>
          </a:p>
        </p:txBody>
      </p:sp>
    </p:spTree>
    <p:extLst>
      <p:ext uri="{BB962C8B-B14F-4D97-AF65-F5344CB8AC3E}">
        <p14:creationId xmlns:p14="http://schemas.microsoft.com/office/powerpoint/2010/main" val="17736713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A294BDB-DB62-4A47-B35A-D4858328B06C}" type="datetimeFigureOut">
              <a:rPr lang="en-US" smtClean="0"/>
              <a:pPr/>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pPr/>
              <a:t>‹#›</a:t>
            </a:fld>
            <a:endParaRPr lang="en-US"/>
          </a:p>
        </p:txBody>
      </p:sp>
    </p:spTree>
    <p:extLst>
      <p:ext uri="{BB962C8B-B14F-4D97-AF65-F5344CB8AC3E}">
        <p14:creationId xmlns:p14="http://schemas.microsoft.com/office/powerpoint/2010/main" val="617324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294BDB-DB62-4A47-B35A-D4858328B06C}" type="datetimeFigureOut">
              <a:rPr lang="en-US" smtClean="0"/>
              <a:pPr/>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pPr/>
              <a:t>‹#›</a:t>
            </a:fld>
            <a:endParaRPr lang="en-US"/>
          </a:p>
        </p:txBody>
      </p:sp>
    </p:spTree>
    <p:extLst>
      <p:ext uri="{BB962C8B-B14F-4D97-AF65-F5344CB8AC3E}">
        <p14:creationId xmlns:p14="http://schemas.microsoft.com/office/powerpoint/2010/main" val="49769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4064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90500"/>
            <a:ext cx="6019800" cy="4064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294BDB-DB62-4A47-B35A-D4858328B06C}" type="datetimeFigureOut">
              <a:rPr lang="en-US" smtClean="0"/>
              <a:pPr/>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pPr/>
              <a:t>‹#›</a:t>
            </a:fld>
            <a:endParaRPr lang="en-US"/>
          </a:p>
        </p:txBody>
      </p:sp>
    </p:spTree>
    <p:extLst>
      <p:ext uri="{BB962C8B-B14F-4D97-AF65-F5344CB8AC3E}">
        <p14:creationId xmlns:p14="http://schemas.microsoft.com/office/powerpoint/2010/main" val="3122499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294BDB-DB62-4A47-B35A-D4858328B06C}" type="datetimeFigureOut">
              <a:rPr lang="en-US" smtClean="0"/>
              <a:pPr/>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pPr/>
              <a:t>‹#›</a:t>
            </a:fld>
            <a:endParaRPr lang="en-US"/>
          </a:p>
        </p:txBody>
      </p:sp>
    </p:spTree>
    <p:extLst>
      <p:ext uri="{BB962C8B-B14F-4D97-AF65-F5344CB8AC3E}">
        <p14:creationId xmlns:p14="http://schemas.microsoft.com/office/powerpoint/2010/main" val="3622212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294BDB-DB62-4A47-B35A-D4858328B06C}" type="datetimeFigureOut">
              <a:rPr lang="en-US" smtClean="0"/>
              <a:pPr/>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pPr/>
              <a:t>‹#›</a:t>
            </a:fld>
            <a:endParaRPr lang="en-US"/>
          </a:p>
        </p:txBody>
      </p:sp>
    </p:spTree>
    <p:extLst>
      <p:ext uri="{BB962C8B-B14F-4D97-AF65-F5344CB8AC3E}">
        <p14:creationId xmlns:p14="http://schemas.microsoft.com/office/powerpoint/2010/main" val="2479704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A294BDB-DB62-4A47-B35A-D4858328B06C}" type="datetimeFigureOut">
              <a:rPr lang="en-US" smtClean="0"/>
              <a:pPr/>
              <a:t>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D03F14-A2D4-9D42-A4F0-DD96C29FEE96}" type="slidenum">
              <a:rPr lang="en-US" smtClean="0"/>
              <a:pPr/>
              <a:t>‹#›</a:t>
            </a:fld>
            <a:endParaRPr lang="en-US"/>
          </a:p>
        </p:txBody>
      </p:sp>
    </p:spTree>
    <p:extLst>
      <p:ext uri="{BB962C8B-B14F-4D97-AF65-F5344CB8AC3E}">
        <p14:creationId xmlns:p14="http://schemas.microsoft.com/office/powerpoint/2010/main" val="114147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865"/>
            <a:ext cx="8229600" cy="9525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A294BDB-DB62-4A47-B35A-D4858328B06C}" type="datetimeFigureOut">
              <a:rPr lang="en-US" smtClean="0"/>
              <a:pPr/>
              <a:t>11/3/2022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D03F14-A2D4-9D42-A4F0-DD96C29FEE96}" type="slidenum">
              <a:rPr lang="en-US" smtClean="0"/>
              <a:pPr/>
              <a:t>‹#›</a:t>
            </a:fld>
            <a:endParaRPr lang="en-US"/>
          </a:p>
        </p:txBody>
      </p:sp>
    </p:spTree>
    <p:extLst>
      <p:ext uri="{BB962C8B-B14F-4D97-AF65-F5344CB8AC3E}">
        <p14:creationId xmlns:p14="http://schemas.microsoft.com/office/powerpoint/2010/main" val="1363581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A294BDB-DB62-4A47-B35A-D4858328B06C}" type="datetimeFigureOut">
              <a:rPr lang="en-US" smtClean="0"/>
              <a:pPr/>
              <a:t>11/3/2022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D03F14-A2D4-9D42-A4F0-DD96C29FEE96}" type="slidenum">
              <a:rPr lang="en-US" smtClean="0"/>
              <a:pPr/>
              <a:t>‹#›</a:t>
            </a:fld>
            <a:endParaRPr lang="en-US"/>
          </a:p>
        </p:txBody>
      </p:sp>
    </p:spTree>
    <p:extLst>
      <p:ext uri="{BB962C8B-B14F-4D97-AF65-F5344CB8AC3E}">
        <p14:creationId xmlns:p14="http://schemas.microsoft.com/office/powerpoint/2010/main" val="797698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294BDB-DB62-4A47-B35A-D4858328B06C}" type="datetimeFigureOut">
              <a:rPr lang="en-US" smtClean="0"/>
              <a:pPr/>
              <a:t>11/3/2022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D03F14-A2D4-9D42-A4F0-DD96C29FEE96}" type="slidenum">
              <a:rPr lang="en-US" smtClean="0"/>
              <a:pPr/>
              <a:t>‹#›</a:t>
            </a:fld>
            <a:endParaRPr lang="en-US"/>
          </a:p>
        </p:txBody>
      </p:sp>
    </p:spTree>
    <p:extLst>
      <p:ext uri="{BB962C8B-B14F-4D97-AF65-F5344CB8AC3E}">
        <p14:creationId xmlns:p14="http://schemas.microsoft.com/office/powerpoint/2010/main" val="3447625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294BDB-DB62-4A47-B35A-D4858328B06C}" type="datetimeFigureOut">
              <a:rPr lang="en-US" smtClean="0"/>
              <a:pPr/>
              <a:t>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D03F14-A2D4-9D42-A4F0-DD96C29FEE96}" type="slidenum">
              <a:rPr lang="en-US" smtClean="0"/>
              <a:pPr/>
              <a:t>‹#›</a:t>
            </a:fld>
            <a:endParaRPr lang="en-US"/>
          </a:p>
        </p:txBody>
      </p:sp>
    </p:spTree>
    <p:extLst>
      <p:ext uri="{BB962C8B-B14F-4D97-AF65-F5344CB8AC3E}">
        <p14:creationId xmlns:p14="http://schemas.microsoft.com/office/powerpoint/2010/main" val="217417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294BDB-DB62-4A47-B35A-D4858328B06C}" type="datetimeFigureOut">
              <a:rPr lang="en-US" smtClean="0"/>
              <a:pPr/>
              <a:t>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D03F14-A2D4-9D42-A4F0-DD96C29FEE96}" type="slidenum">
              <a:rPr lang="en-US" smtClean="0"/>
              <a:pPr/>
              <a:t>‹#›</a:t>
            </a:fld>
            <a:endParaRPr lang="en-US"/>
          </a:p>
        </p:txBody>
      </p:sp>
    </p:spTree>
    <p:extLst>
      <p:ext uri="{BB962C8B-B14F-4D97-AF65-F5344CB8AC3E}">
        <p14:creationId xmlns:p14="http://schemas.microsoft.com/office/powerpoint/2010/main" val="4261546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9A294BDB-DB62-4A47-B35A-D4858328B06C}" type="datetimeFigureOut">
              <a:rPr lang="en-US" smtClean="0"/>
              <a:pPr/>
              <a:t>11/3/2022</a:t>
            </a:fld>
            <a:endParaRPr lang="en-US"/>
          </a:p>
        </p:txBody>
      </p:sp>
      <p:sp>
        <p:nvSpPr>
          <p:cNvPr id="5" name="Footer Placeholder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1ED03F14-A2D4-9D42-A4F0-DD96C29FEE96}" type="slidenum">
              <a:rPr lang="en-US" smtClean="0"/>
              <a:pPr/>
              <a:t>‹#›</a:t>
            </a:fld>
            <a:endParaRPr lang="en-US"/>
          </a:p>
        </p:txBody>
      </p:sp>
    </p:spTree>
    <p:extLst>
      <p:ext uri="{BB962C8B-B14F-4D97-AF65-F5344CB8AC3E}">
        <p14:creationId xmlns:p14="http://schemas.microsoft.com/office/powerpoint/2010/main" val="2584327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chart" Target="../charts/chart4.xml"/><Relationship Id="rId3" Type="http://schemas.openxmlformats.org/officeDocument/2006/relationships/chart" Target="../charts/chart1.xml"/><Relationship Id="rId7" Type="http://schemas.openxmlformats.org/officeDocument/2006/relationships/image" Target="../media/image5.sv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chart" Target="../charts/chart3.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7.svg"/></Relationships>
</file>

<file path=ppt/slides/_rels/slide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Title 1"/>
          <p:cNvSpPr txBox="1">
            <a:spLocks/>
          </p:cNvSpPr>
          <p:nvPr/>
        </p:nvSpPr>
        <p:spPr>
          <a:xfrm>
            <a:off x="827584" y="1777380"/>
            <a:ext cx="8088245" cy="1225021"/>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endParaRPr lang="en-US" sz="6600" dirty="0">
              <a:solidFill>
                <a:srgbClr val="D99931"/>
              </a:solidFill>
              <a:latin typeface="Times New Roman"/>
              <a:cs typeface="Times New Roman"/>
            </a:endParaRPr>
          </a:p>
        </p:txBody>
      </p:sp>
      <p:sp>
        <p:nvSpPr>
          <p:cNvPr id="10" name="Rectangle 9">
            <a:extLst>
              <a:ext uri="{FF2B5EF4-FFF2-40B4-BE49-F238E27FC236}">
                <a16:creationId xmlns:a16="http://schemas.microsoft.com/office/drawing/2014/main" id="{6BC8215D-433F-4868-9A35-768787F0B27E}"/>
              </a:ext>
            </a:extLst>
          </p:cNvPr>
          <p:cNvSpPr/>
          <p:nvPr/>
        </p:nvSpPr>
        <p:spPr>
          <a:xfrm>
            <a:off x="964733" y="1636554"/>
            <a:ext cx="7186583" cy="2862322"/>
          </a:xfrm>
          <a:prstGeom prst="rect">
            <a:avLst/>
          </a:prstGeom>
        </p:spPr>
        <p:txBody>
          <a:bodyPr wrap="none">
            <a:spAutoFit/>
          </a:bodyPr>
          <a:lstStyle/>
          <a:p>
            <a:pPr algn="ctr" rtl="1"/>
            <a:r>
              <a:rPr lang="ar-AE" sz="20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rPr>
              <a:t>الاجتماع التاسع </a:t>
            </a:r>
          </a:p>
          <a:p>
            <a:pPr algn="ctr" rtl="1"/>
            <a:r>
              <a:rPr lang="ar-AE" sz="20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rPr>
              <a:t>مبادرة الإحصاءات العربية "</a:t>
            </a:r>
            <a:r>
              <a:rPr lang="ar-AE" sz="2000" b="1" dirty="0" err="1">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rPr>
              <a:t>عربستات</a:t>
            </a:r>
            <a:r>
              <a:rPr lang="ar-AE" sz="20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rPr>
              <a:t>"</a:t>
            </a:r>
          </a:p>
          <a:p>
            <a:pPr algn="ctr" rtl="1"/>
            <a:endParaRPr lang="ar-AE" sz="20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endParaRPr>
          </a:p>
          <a:p>
            <a:pPr algn="ctr" rtl="1"/>
            <a:r>
              <a:rPr lang="ar-AE" sz="2000" b="1" dirty="0">
                <a:latin typeface="GE SS Two Light" panose="020A0503020102020204" pitchFamily="18" charset="-78"/>
                <a:ea typeface="GE SS Two Light" panose="020A0503020102020204" pitchFamily="18" charset="-78"/>
                <a:cs typeface="GE SS Two Light" panose="020A0503020102020204" pitchFamily="18" charset="-78"/>
              </a:rPr>
              <a:t>واقع إحصاءات المؤسسات متناهية الصغر والصغيرة والمتوسطة </a:t>
            </a:r>
          </a:p>
          <a:p>
            <a:pPr algn="ctr" rtl="1"/>
            <a:r>
              <a:rPr lang="ar-AE" sz="2000" b="1" dirty="0">
                <a:latin typeface="GE SS Two Light" panose="020A0503020102020204" pitchFamily="18" charset="-78"/>
                <a:ea typeface="GE SS Two Light" panose="020A0503020102020204" pitchFamily="18" charset="-78"/>
                <a:cs typeface="GE SS Two Light" panose="020A0503020102020204" pitchFamily="18" charset="-78"/>
              </a:rPr>
              <a:t>في الدول العربية ومجالات التطوير</a:t>
            </a:r>
          </a:p>
          <a:p>
            <a:pPr algn="ctr" rtl="1"/>
            <a:endParaRPr lang="ar-AE" sz="20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endParaRPr>
          </a:p>
          <a:p>
            <a:pPr algn="ctr" rtl="1"/>
            <a:r>
              <a:rPr lang="ar-AE" sz="2000" b="1" dirty="0">
                <a:solidFill>
                  <a:schemeClr val="accent6">
                    <a:lumMod val="50000"/>
                  </a:schemeClr>
                </a:solidFill>
                <a:latin typeface="Kalinga" panose="020B0502040204020203" pitchFamily="34" charset="0"/>
                <a:ea typeface="GE SS Two Light" panose="020A0503020102020204" pitchFamily="18" charset="-78"/>
                <a:cs typeface="+mj-cs"/>
              </a:rPr>
              <a:t>9-10 نوفمبر 2022</a:t>
            </a:r>
            <a:br>
              <a:rPr lang="ar-AE" sz="20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rPr>
            </a:br>
            <a:br>
              <a:rPr lang="ar-AE" sz="20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rPr>
            </a:br>
            <a:r>
              <a:rPr lang="ar-AE" sz="20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rPr>
              <a:t>صندوق النقد العربي</a:t>
            </a:r>
          </a:p>
        </p:txBody>
      </p:sp>
    </p:spTree>
    <p:extLst>
      <p:ext uri="{BB962C8B-B14F-4D97-AF65-F5344CB8AC3E}">
        <p14:creationId xmlns:p14="http://schemas.microsoft.com/office/powerpoint/2010/main" val="2629768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532743" y="166324"/>
            <a:ext cx="4962485" cy="481869"/>
          </a:xfrm>
        </p:spPr>
        <p:txBody>
          <a:bodyPr>
            <a:noAutofit/>
          </a:bodyPr>
          <a:lstStyle/>
          <a:p>
            <a:pPr rtl="1"/>
            <a:r>
              <a:rPr lang="ar-AE" sz="16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rPr>
              <a:t>الإطار القانوني والمؤسسي لإحصاءات المؤسسات متناهية الصغر والصغيرة والمتوسطة</a:t>
            </a:r>
            <a:endParaRPr lang="ar-SA" sz="16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endParaRPr>
          </a:p>
        </p:txBody>
      </p:sp>
      <p:cxnSp>
        <p:nvCxnSpPr>
          <p:cNvPr id="12" name="Straight Connector 11"/>
          <p:cNvCxnSpPr>
            <a:cxnSpLocks/>
            <a:endCxn id="2" idx="1"/>
          </p:cNvCxnSpPr>
          <p:nvPr/>
        </p:nvCxnSpPr>
        <p:spPr>
          <a:xfrm flipV="1">
            <a:off x="466582" y="407259"/>
            <a:ext cx="2066161" cy="3222"/>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a:cxnSpLocks/>
            <a:stCxn id="2" idx="3"/>
          </p:cNvCxnSpPr>
          <p:nvPr/>
        </p:nvCxnSpPr>
        <p:spPr>
          <a:xfrm>
            <a:off x="7495228" y="407259"/>
            <a:ext cx="824385" cy="3222"/>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graphicFrame>
        <p:nvGraphicFramePr>
          <p:cNvPr id="5" name="Table 4">
            <a:extLst>
              <a:ext uri="{FF2B5EF4-FFF2-40B4-BE49-F238E27FC236}">
                <a16:creationId xmlns:a16="http://schemas.microsoft.com/office/drawing/2014/main" id="{313E95A9-D803-4079-A150-C9D794D47341}"/>
              </a:ext>
            </a:extLst>
          </p:cNvPr>
          <p:cNvGraphicFramePr>
            <a:graphicFrameLocks noGrp="1"/>
          </p:cNvGraphicFramePr>
          <p:nvPr>
            <p:extLst>
              <p:ext uri="{D42A27DB-BD31-4B8C-83A1-F6EECF244321}">
                <p14:modId xmlns:p14="http://schemas.microsoft.com/office/powerpoint/2010/main" val="543890124"/>
              </p:ext>
            </p:extLst>
          </p:nvPr>
        </p:nvGraphicFramePr>
        <p:xfrm>
          <a:off x="648011" y="1061793"/>
          <a:ext cx="7910286" cy="3930252"/>
        </p:xfrm>
        <a:graphic>
          <a:graphicData uri="http://schemas.openxmlformats.org/drawingml/2006/table">
            <a:tbl>
              <a:tblPr rtl="1" firstRow="1" firstCol="1" bandRow="1">
                <a:tableStyleId>{F5AB1C69-6EDB-4FF4-983F-18BD219EF322}</a:tableStyleId>
              </a:tblPr>
              <a:tblGrid>
                <a:gridCol w="827314">
                  <a:extLst>
                    <a:ext uri="{9D8B030D-6E8A-4147-A177-3AD203B41FA5}">
                      <a16:colId xmlns:a16="http://schemas.microsoft.com/office/drawing/2014/main" val="1031863328"/>
                    </a:ext>
                  </a:extLst>
                </a:gridCol>
                <a:gridCol w="2213428">
                  <a:extLst>
                    <a:ext uri="{9D8B030D-6E8A-4147-A177-3AD203B41FA5}">
                      <a16:colId xmlns:a16="http://schemas.microsoft.com/office/drawing/2014/main" val="2846757273"/>
                    </a:ext>
                  </a:extLst>
                </a:gridCol>
                <a:gridCol w="2147221">
                  <a:extLst>
                    <a:ext uri="{9D8B030D-6E8A-4147-A177-3AD203B41FA5}">
                      <a16:colId xmlns:a16="http://schemas.microsoft.com/office/drawing/2014/main" val="4192320939"/>
                    </a:ext>
                  </a:extLst>
                </a:gridCol>
                <a:gridCol w="2722323">
                  <a:extLst>
                    <a:ext uri="{9D8B030D-6E8A-4147-A177-3AD203B41FA5}">
                      <a16:colId xmlns:a16="http://schemas.microsoft.com/office/drawing/2014/main" val="1938338620"/>
                    </a:ext>
                  </a:extLst>
                </a:gridCol>
              </a:tblGrid>
              <a:tr h="321587">
                <a:tc>
                  <a:txBody>
                    <a:bodyPr/>
                    <a:lstStyle/>
                    <a:p>
                      <a:pPr algn="ctr" rtl="1">
                        <a:lnSpc>
                          <a:spcPct val="115000"/>
                        </a:lnSpc>
                        <a:spcAft>
                          <a:spcPts val="1000"/>
                        </a:spcAft>
                      </a:pPr>
                      <a:r>
                        <a:rPr lang="ar-AE" sz="1200">
                          <a:solidFill>
                            <a:schemeClr val="tx1"/>
                          </a:solidFill>
                          <a:effectLst/>
                        </a:rPr>
                        <a:t>الدول</a:t>
                      </a:r>
                      <a:endParaRPr lang="en-US" sz="1200">
                        <a:solidFill>
                          <a:schemeClr val="tx1"/>
                        </a:solidFill>
                        <a:effectLst/>
                        <a:latin typeface="Calibri" panose="020F0502020204030204" pitchFamily="34" charset="0"/>
                        <a:ea typeface="Calibri" panose="020F0502020204030204" pitchFamily="34" charset="0"/>
                        <a:cs typeface="+mj-cs"/>
                      </a:endParaRPr>
                    </a:p>
                  </a:txBody>
                  <a:tcPr marL="38954" marR="38954" marT="0" marB="0" anchor="ctr"/>
                </a:tc>
                <a:tc>
                  <a:txBody>
                    <a:bodyPr/>
                    <a:lstStyle/>
                    <a:p>
                      <a:pPr algn="ctr" rtl="1">
                        <a:lnSpc>
                          <a:spcPct val="115000"/>
                        </a:lnSpc>
                        <a:spcAft>
                          <a:spcPts val="1000"/>
                        </a:spcAft>
                      </a:pPr>
                      <a:r>
                        <a:rPr lang="ar-AE" sz="1200" dirty="0">
                          <a:solidFill>
                            <a:schemeClr val="tx1"/>
                          </a:solidFill>
                          <a:effectLst/>
                        </a:rPr>
                        <a:t>قانون هيئة/ جهاز الإحصاء الوطني</a:t>
                      </a:r>
                      <a:endParaRPr lang="en-US" sz="1200" dirty="0">
                        <a:solidFill>
                          <a:schemeClr val="tx1"/>
                        </a:solidFill>
                        <a:effectLst/>
                        <a:latin typeface="Calibri" panose="020F0502020204030204" pitchFamily="34" charset="0"/>
                        <a:ea typeface="Calibri" panose="020F0502020204030204" pitchFamily="34" charset="0"/>
                        <a:cs typeface="+mj-cs"/>
                      </a:endParaRPr>
                    </a:p>
                  </a:txBody>
                  <a:tcPr marL="38954" marR="38954" marT="0" marB="0" anchor="ctr"/>
                </a:tc>
                <a:tc>
                  <a:txBody>
                    <a:bodyPr/>
                    <a:lstStyle/>
                    <a:p>
                      <a:pPr algn="ctr" rtl="1">
                        <a:lnSpc>
                          <a:spcPct val="115000"/>
                        </a:lnSpc>
                        <a:spcAft>
                          <a:spcPts val="1000"/>
                        </a:spcAft>
                      </a:pPr>
                      <a:r>
                        <a:rPr lang="ar-AE" sz="1200">
                          <a:solidFill>
                            <a:schemeClr val="tx1"/>
                          </a:solidFill>
                          <a:effectLst/>
                        </a:rPr>
                        <a:t>قوانين أخرى</a:t>
                      </a:r>
                      <a:endParaRPr lang="en-US" sz="1200">
                        <a:solidFill>
                          <a:schemeClr val="tx1"/>
                        </a:solidFill>
                        <a:effectLst/>
                        <a:latin typeface="Calibri" panose="020F0502020204030204" pitchFamily="34" charset="0"/>
                        <a:ea typeface="Calibri" panose="020F0502020204030204" pitchFamily="34" charset="0"/>
                        <a:cs typeface="+mj-cs"/>
                      </a:endParaRPr>
                    </a:p>
                  </a:txBody>
                  <a:tcPr marL="38954" marR="38954" marT="0" marB="0" anchor="ctr"/>
                </a:tc>
                <a:tc>
                  <a:txBody>
                    <a:bodyPr/>
                    <a:lstStyle/>
                    <a:p>
                      <a:pPr algn="ctr" rtl="1">
                        <a:lnSpc>
                          <a:spcPct val="115000"/>
                        </a:lnSpc>
                        <a:spcAft>
                          <a:spcPts val="1000"/>
                        </a:spcAft>
                      </a:pPr>
                      <a:r>
                        <a:rPr lang="ar-AE" sz="1200" dirty="0">
                          <a:solidFill>
                            <a:schemeClr val="tx1"/>
                          </a:solidFill>
                          <a:effectLst/>
                        </a:rPr>
                        <a:t>الجهة المناط بها إدارة إحصاءات المؤسسات متناهية الصغر والصغيرة والمتوسطة</a:t>
                      </a:r>
                      <a:endParaRPr lang="en-US" sz="1200" dirty="0">
                        <a:solidFill>
                          <a:schemeClr val="tx1"/>
                        </a:solidFill>
                        <a:effectLst/>
                        <a:latin typeface="Calibri" panose="020F0502020204030204" pitchFamily="34" charset="0"/>
                        <a:ea typeface="Calibri" panose="020F0502020204030204" pitchFamily="34" charset="0"/>
                        <a:cs typeface="+mj-cs"/>
                      </a:endParaRPr>
                    </a:p>
                  </a:txBody>
                  <a:tcPr marL="38954" marR="38954" marT="0" marB="0" anchor="ctr"/>
                </a:tc>
                <a:extLst>
                  <a:ext uri="{0D108BD9-81ED-4DB2-BD59-A6C34878D82A}">
                    <a16:rowId xmlns:a16="http://schemas.microsoft.com/office/drawing/2014/main" val="937334813"/>
                  </a:ext>
                </a:extLst>
              </a:tr>
              <a:tr h="768259">
                <a:tc>
                  <a:txBody>
                    <a:bodyPr/>
                    <a:lstStyle/>
                    <a:p>
                      <a:pPr algn="ctr" rtl="1">
                        <a:lnSpc>
                          <a:spcPct val="115000"/>
                        </a:lnSpc>
                        <a:spcAft>
                          <a:spcPts val="1000"/>
                        </a:spcAft>
                      </a:pPr>
                      <a:r>
                        <a:rPr lang="ar-AE" sz="1200" dirty="0">
                          <a:solidFill>
                            <a:schemeClr val="tx1"/>
                          </a:solidFill>
                          <a:effectLst/>
                        </a:rPr>
                        <a:t>الجزائر</a:t>
                      </a:r>
                      <a:endParaRPr lang="en-US" sz="1200" dirty="0">
                        <a:solidFill>
                          <a:schemeClr val="tx1"/>
                        </a:solidFill>
                        <a:effectLst/>
                        <a:latin typeface="Calibri" panose="020F0502020204030204" pitchFamily="34" charset="0"/>
                        <a:ea typeface="Calibri" panose="020F0502020204030204" pitchFamily="34" charset="0"/>
                        <a:cs typeface="+mj-cs"/>
                      </a:endParaRPr>
                    </a:p>
                  </a:txBody>
                  <a:tcPr marL="38954" marR="38954" marT="0" marB="0" anchor="ctr"/>
                </a:tc>
                <a:tc>
                  <a:txBody>
                    <a:bodyPr/>
                    <a:lstStyle/>
                    <a:p>
                      <a:pPr marL="174625" lvl="0" indent="-115888" algn="r" defTabSz="457200" rtl="1" eaLnBrk="1" latinLnBrk="0" hangingPunct="1">
                        <a:lnSpc>
                          <a:spcPct val="115000"/>
                        </a:lnSpc>
                        <a:spcAft>
                          <a:spcPts val="0"/>
                        </a:spcAft>
                        <a:buClr>
                          <a:srgbClr val="FF0000"/>
                        </a:buClr>
                        <a:buFont typeface="Wingdings" panose="05000000000000000000" pitchFamily="2" charset="2"/>
                        <a:buChar char="§"/>
                      </a:pPr>
                      <a:r>
                        <a:rPr lang="ar-AE" sz="1200" kern="1200" dirty="0">
                          <a:solidFill>
                            <a:schemeClr val="tx1"/>
                          </a:solidFill>
                          <a:effectLst/>
                          <a:latin typeface="+mn-lt"/>
                          <a:ea typeface="+mn-ea"/>
                          <a:cs typeface="+mn-cs"/>
                        </a:rPr>
                        <a:t>المرسوم التشريعي للإحصاء</a:t>
                      </a:r>
                      <a:endParaRPr lang="en-US" sz="1200" kern="1200" dirty="0">
                        <a:solidFill>
                          <a:schemeClr val="tx1"/>
                        </a:solidFill>
                        <a:effectLst/>
                        <a:latin typeface="+mn-lt"/>
                        <a:ea typeface="+mn-ea"/>
                        <a:cs typeface="+mn-cs"/>
                      </a:endParaRPr>
                    </a:p>
                  </a:txBody>
                  <a:tcPr marL="38954" marR="38954" marT="0" marB="0" anchor="ctr"/>
                </a:tc>
                <a:tc>
                  <a:txBody>
                    <a:bodyPr/>
                    <a:lstStyle/>
                    <a:p>
                      <a:pPr algn="r" rtl="1">
                        <a:lnSpc>
                          <a:spcPct val="115000"/>
                        </a:lnSpc>
                        <a:spcAft>
                          <a:spcPts val="0"/>
                        </a:spcAft>
                      </a:pPr>
                      <a:r>
                        <a:rPr lang="ar-AE" sz="1200">
                          <a:solidFill>
                            <a:schemeClr val="tx1"/>
                          </a:solidFill>
                          <a:effectLst/>
                        </a:rPr>
                        <a:t> </a:t>
                      </a:r>
                      <a:endParaRPr lang="en-US" sz="1200">
                        <a:solidFill>
                          <a:schemeClr val="tx1"/>
                        </a:solidFill>
                        <a:effectLst/>
                        <a:latin typeface="Calibri" panose="020F0502020204030204" pitchFamily="34" charset="0"/>
                        <a:ea typeface="Calibri" panose="020F0502020204030204" pitchFamily="34" charset="0"/>
                        <a:cs typeface="+mj-cs"/>
                      </a:endParaRPr>
                    </a:p>
                  </a:txBody>
                  <a:tcPr marL="38954" marR="38954" marT="0" marB="0" anchor="ctr"/>
                </a:tc>
                <a:tc>
                  <a:txBody>
                    <a:bodyPr/>
                    <a:lstStyle/>
                    <a:p>
                      <a:pPr marL="174625" lvl="0" indent="-115888" algn="r" defTabSz="457200" rtl="1" eaLnBrk="1" latinLnBrk="0" hangingPunct="1">
                        <a:lnSpc>
                          <a:spcPct val="115000"/>
                        </a:lnSpc>
                        <a:spcAft>
                          <a:spcPts val="0"/>
                        </a:spcAft>
                        <a:buClr>
                          <a:srgbClr val="FF0000"/>
                        </a:buClr>
                        <a:buFont typeface="Wingdings" panose="05000000000000000000" pitchFamily="2" charset="2"/>
                        <a:buChar char="§"/>
                      </a:pPr>
                      <a:r>
                        <a:rPr lang="ar-AE" sz="1200" kern="1200" dirty="0">
                          <a:solidFill>
                            <a:schemeClr val="tx1"/>
                          </a:solidFill>
                          <a:effectLst/>
                          <a:latin typeface="+mn-lt"/>
                          <a:ea typeface="+mn-ea"/>
                          <a:cs typeface="+mn-cs"/>
                        </a:rPr>
                        <a:t>الديوان الوطني للإحصائيات.</a:t>
                      </a:r>
                      <a:endParaRPr lang="en-US" sz="1200" kern="1200" dirty="0">
                        <a:solidFill>
                          <a:schemeClr val="tx1"/>
                        </a:solidFill>
                        <a:effectLst/>
                        <a:latin typeface="+mn-lt"/>
                        <a:ea typeface="+mn-ea"/>
                        <a:cs typeface="+mn-cs"/>
                      </a:endParaRPr>
                    </a:p>
                    <a:p>
                      <a:pPr marL="174625" lvl="0" indent="-115888" algn="r" defTabSz="457200" rtl="1" eaLnBrk="1" latinLnBrk="0" hangingPunct="1">
                        <a:lnSpc>
                          <a:spcPct val="115000"/>
                        </a:lnSpc>
                        <a:spcAft>
                          <a:spcPts val="0"/>
                        </a:spcAft>
                        <a:buClr>
                          <a:srgbClr val="FF0000"/>
                        </a:buClr>
                        <a:buFont typeface="Wingdings" panose="05000000000000000000" pitchFamily="2" charset="2"/>
                        <a:buChar char="§"/>
                      </a:pPr>
                      <a:r>
                        <a:rPr lang="ar-AE" sz="1200" kern="1200" dirty="0">
                          <a:solidFill>
                            <a:schemeClr val="tx1"/>
                          </a:solidFill>
                          <a:effectLst/>
                          <a:latin typeface="+mn-lt"/>
                          <a:ea typeface="+mn-ea"/>
                          <a:cs typeface="+mn-cs"/>
                        </a:rPr>
                        <a:t>الوزارة المنتدبة لدى الوزير الأول المكلف بالمؤسسات المصغرة (متناهية الصغر).</a:t>
                      </a:r>
                      <a:endParaRPr lang="en-US" sz="1200" kern="1200" dirty="0">
                        <a:solidFill>
                          <a:schemeClr val="tx1"/>
                        </a:solidFill>
                        <a:effectLst/>
                        <a:latin typeface="+mn-lt"/>
                        <a:ea typeface="+mn-ea"/>
                        <a:cs typeface="+mn-cs"/>
                      </a:endParaRPr>
                    </a:p>
                  </a:txBody>
                  <a:tcPr marL="38954" marR="38954" marT="0" marB="0" anchor="ctr"/>
                </a:tc>
                <a:extLst>
                  <a:ext uri="{0D108BD9-81ED-4DB2-BD59-A6C34878D82A}">
                    <a16:rowId xmlns:a16="http://schemas.microsoft.com/office/drawing/2014/main" val="3748577738"/>
                  </a:ext>
                </a:extLst>
              </a:tr>
              <a:tr h="250604">
                <a:tc>
                  <a:txBody>
                    <a:bodyPr/>
                    <a:lstStyle/>
                    <a:p>
                      <a:pPr algn="ctr" rtl="1">
                        <a:lnSpc>
                          <a:spcPct val="115000"/>
                        </a:lnSpc>
                        <a:spcAft>
                          <a:spcPts val="1000"/>
                        </a:spcAft>
                      </a:pPr>
                      <a:r>
                        <a:rPr lang="ar-AE" sz="1200" dirty="0">
                          <a:solidFill>
                            <a:schemeClr val="tx1"/>
                          </a:solidFill>
                          <a:effectLst/>
                        </a:rPr>
                        <a:t>السعودية</a:t>
                      </a:r>
                      <a:endParaRPr lang="en-US" sz="1200" dirty="0">
                        <a:solidFill>
                          <a:schemeClr val="tx1"/>
                        </a:solidFill>
                        <a:effectLst/>
                        <a:latin typeface="Calibri" panose="020F0502020204030204" pitchFamily="34" charset="0"/>
                        <a:ea typeface="Calibri" panose="020F0502020204030204" pitchFamily="34" charset="0"/>
                        <a:cs typeface="+mj-cs"/>
                      </a:endParaRPr>
                    </a:p>
                  </a:txBody>
                  <a:tcPr marL="38954" marR="38954" marT="0" marB="0" anchor="ctr"/>
                </a:tc>
                <a:tc>
                  <a:txBody>
                    <a:bodyPr/>
                    <a:lstStyle/>
                    <a:p>
                      <a:pPr marL="174625" lvl="0" indent="-115888" algn="r" defTabSz="457200" rtl="1" eaLnBrk="1" latinLnBrk="0" hangingPunct="1">
                        <a:lnSpc>
                          <a:spcPct val="115000"/>
                        </a:lnSpc>
                        <a:spcAft>
                          <a:spcPts val="0"/>
                        </a:spcAft>
                        <a:buClr>
                          <a:srgbClr val="FF0000"/>
                        </a:buClr>
                        <a:buFont typeface="Wingdings" panose="05000000000000000000" pitchFamily="2" charset="2"/>
                        <a:buChar char="§"/>
                      </a:pPr>
                      <a:r>
                        <a:rPr lang="ar-AE" sz="1200" kern="1200" dirty="0">
                          <a:solidFill>
                            <a:schemeClr val="tx1"/>
                          </a:solidFill>
                          <a:effectLst/>
                          <a:latin typeface="+mn-lt"/>
                          <a:ea typeface="+mn-ea"/>
                          <a:cs typeface="+mn-cs"/>
                        </a:rPr>
                        <a:t>نظام الإحصاءات العامة</a:t>
                      </a:r>
                      <a:endParaRPr lang="en-US" sz="1200" kern="1200" dirty="0">
                        <a:solidFill>
                          <a:schemeClr val="tx1"/>
                        </a:solidFill>
                        <a:effectLst/>
                        <a:latin typeface="+mn-lt"/>
                        <a:ea typeface="+mn-ea"/>
                        <a:cs typeface="+mn-cs"/>
                      </a:endParaRPr>
                    </a:p>
                  </a:txBody>
                  <a:tcPr marL="38954" marR="38954" marT="0" marB="0" anchor="ctr"/>
                </a:tc>
                <a:tc>
                  <a:txBody>
                    <a:bodyPr/>
                    <a:lstStyle/>
                    <a:p>
                      <a:pPr algn="r" rtl="1">
                        <a:lnSpc>
                          <a:spcPct val="115000"/>
                        </a:lnSpc>
                        <a:spcAft>
                          <a:spcPts val="0"/>
                        </a:spcAft>
                      </a:pPr>
                      <a:r>
                        <a:rPr lang="ar-AE"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mj-cs"/>
                      </a:endParaRPr>
                    </a:p>
                  </a:txBody>
                  <a:tcPr marL="38954" marR="38954" marT="0" marB="0" anchor="ctr"/>
                </a:tc>
                <a:tc>
                  <a:txBody>
                    <a:bodyPr/>
                    <a:lstStyle/>
                    <a:p>
                      <a:pPr marL="174625" lvl="0" indent="-115888" algn="r" defTabSz="457200" rtl="1" eaLnBrk="1" latinLnBrk="0" hangingPunct="1">
                        <a:lnSpc>
                          <a:spcPct val="115000"/>
                        </a:lnSpc>
                        <a:spcAft>
                          <a:spcPts val="0"/>
                        </a:spcAft>
                        <a:buClr>
                          <a:srgbClr val="FF0000"/>
                        </a:buClr>
                        <a:buFont typeface="Wingdings" panose="05000000000000000000" pitchFamily="2" charset="2"/>
                        <a:buChar char="§"/>
                      </a:pPr>
                      <a:r>
                        <a:rPr lang="ar-AE" sz="1200" kern="1200" dirty="0">
                          <a:solidFill>
                            <a:schemeClr val="tx1"/>
                          </a:solidFill>
                          <a:effectLst/>
                          <a:latin typeface="+mn-lt"/>
                          <a:ea typeface="+mn-ea"/>
                          <a:cs typeface="+mn-cs"/>
                        </a:rPr>
                        <a:t>الهيئة العامة للإحصاء.</a:t>
                      </a:r>
                      <a:endParaRPr lang="en-US" sz="1200" kern="1200" dirty="0">
                        <a:solidFill>
                          <a:schemeClr val="tx1"/>
                        </a:solidFill>
                        <a:effectLst/>
                        <a:latin typeface="+mn-lt"/>
                        <a:ea typeface="+mn-ea"/>
                        <a:cs typeface="+mn-cs"/>
                      </a:endParaRPr>
                    </a:p>
                  </a:txBody>
                  <a:tcPr marL="38954" marR="38954" marT="0" marB="0" anchor="ctr"/>
                </a:tc>
                <a:extLst>
                  <a:ext uri="{0D108BD9-81ED-4DB2-BD59-A6C34878D82A}">
                    <a16:rowId xmlns:a16="http://schemas.microsoft.com/office/drawing/2014/main" val="1336130455"/>
                  </a:ext>
                </a:extLst>
              </a:tr>
              <a:tr h="1027087">
                <a:tc>
                  <a:txBody>
                    <a:bodyPr/>
                    <a:lstStyle/>
                    <a:p>
                      <a:pPr algn="ctr" rtl="1">
                        <a:lnSpc>
                          <a:spcPct val="115000"/>
                        </a:lnSpc>
                        <a:spcAft>
                          <a:spcPts val="1000"/>
                        </a:spcAft>
                      </a:pPr>
                      <a:r>
                        <a:rPr lang="ar-AE" sz="1200" dirty="0">
                          <a:solidFill>
                            <a:schemeClr val="tx1"/>
                          </a:solidFill>
                          <a:effectLst/>
                        </a:rPr>
                        <a:t>المغرب</a:t>
                      </a:r>
                      <a:endParaRPr lang="en-US" sz="1200" dirty="0">
                        <a:solidFill>
                          <a:schemeClr val="tx1"/>
                        </a:solidFill>
                        <a:effectLst/>
                        <a:latin typeface="Calibri" panose="020F0502020204030204" pitchFamily="34" charset="0"/>
                        <a:ea typeface="Calibri" panose="020F0502020204030204" pitchFamily="34" charset="0"/>
                        <a:cs typeface="+mj-cs"/>
                      </a:endParaRPr>
                    </a:p>
                  </a:txBody>
                  <a:tcPr marL="38954" marR="38954" marT="0" marB="0" anchor="ctr"/>
                </a:tc>
                <a:tc>
                  <a:txBody>
                    <a:bodyPr/>
                    <a:lstStyle/>
                    <a:p>
                      <a:pPr marL="174625" lvl="0" indent="-115888" algn="r" defTabSz="457200" rtl="1" eaLnBrk="1" latinLnBrk="0" hangingPunct="1">
                        <a:lnSpc>
                          <a:spcPct val="115000"/>
                        </a:lnSpc>
                        <a:spcAft>
                          <a:spcPts val="0"/>
                        </a:spcAft>
                        <a:buClr>
                          <a:srgbClr val="FF0000"/>
                        </a:buClr>
                        <a:buFont typeface="Wingdings" panose="05000000000000000000" pitchFamily="2" charset="2"/>
                        <a:buChar char="§"/>
                      </a:pPr>
                      <a:r>
                        <a:rPr lang="ar-AE" sz="1200" kern="1200" dirty="0">
                          <a:solidFill>
                            <a:schemeClr val="tx1"/>
                          </a:solidFill>
                          <a:effectLst/>
                          <a:latin typeface="+mn-lt"/>
                          <a:ea typeface="+mn-ea"/>
                          <a:cs typeface="+mn-cs"/>
                        </a:rPr>
                        <a:t>قانون الإحصاء </a:t>
                      </a:r>
                      <a:endParaRPr lang="en-US" sz="1200" kern="1200" dirty="0">
                        <a:solidFill>
                          <a:schemeClr val="tx1"/>
                        </a:solidFill>
                        <a:effectLst/>
                        <a:latin typeface="+mn-lt"/>
                        <a:ea typeface="+mn-ea"/>
                        <a:cs typeface="+mn-cs"/>
                      </a:endParaRPr>
                    </a:p>
                  </a:txBody>
                  <a:tcPr marL="38954" marR="38954" marT="0" marB="0" anchor="ctr"/>
                </a:tc>
                <a:tc>
                  <a:txBody>
                    <a:bodyPr/>
                    <a:lstStyle/>
                    <a:p>
                      <a:pPr algn="r" rtl="1">
                        <a:lnSpc>
                          <a:spcPct val="115000"/>
                        </a:lnSpc>
                        <a:spcAft>
                          <a:spcPts val="0"/>
                        </a:spcAft>
                      </a:pPr>
                      <a:r>
                        <a:rPr lang="ar-AE"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mj-cs"/>
                      </a:endParaRPr>
                    </a:p>
                  </a:txBody>
                  <a:tcPr marL="38954" marR="38954" marT="0" marB="0" anchor="ctr"/>
                </a:tc>
                <a:tc>
                  <a:txBody>
                    <a:bodyPr/>
                    <a:lstStyle/>
                    <a:p>
                      <a:pPr marL="174625" lvl="0" indent="-115888" algn="r" defTabSz="457200" rtl="1" eaLnBrk="1" latinLnBrk="0" hangingPunct="1">
                        <a:lnSpc>
                          <a:spcPct val="115000"/>
                        </a:lnSpc>
                        <a:spcAft>
                          <a:spcPts val="0"/>
                        </a:spcAft>
                        <a:buClr>
                          <a:srgbClr val="FF0000"/>
                        </a:buClr>
                        <a:buFont typeface="Wingdings" panose="05000000000000000000" pitchFamily="2" charset="2"/>
                        <a:buChar char="§"/>
                      </a:pPr>
                      <a:r>
                        <a:rPr lang="ar-AE" sz="1200" kern="1200" dirty="0">
                          <a:solidFill>
                            <a:schemeClr val="tx1"/>
                          </a:solidFill>
                          <a:effectLst/>
                          <a:latin typeface="+mn-lt"/>
                          <a:ea typeface="+mn-ea"/>
                          <a:cs typeface="+mn-cs"/>
                        </a:rPr>
                        <a:t>المندوبية السامية للتخطيط.</a:t>
                      </a:r>
                      <a:endParaRPr lang="en-US" sz="1200" kern="1200" dirty="0">
                        <a:solidFill>
                          <a:schemeClr val="tx1"/>
                        </a:solidFill>
                        <a:effectLst/>
                        <a:latin typeface="+mn-lt"/>
                        <a:ea typeface="+mn-ea"/>
                        <a:cs typeface="+mn-cs"/>
                      </a:endParaRPr>
                    </a:p>
                    <a:p>
                      <a:pPr marL="174625" lvl="0" indent="-115888" algn="r" defTabSz="457200" rtl="1" eaLnBrk="1" latinLnBrk="0" hangingPunct="1">
                        <a:lnSpc>
                          <a:spcPct val="115000"/>
                        </a:lnSpc>
                        <a:spcAft>
                          <a:spcPts val="0"/>
                        </a:spcAft>
                        <a:buClr>
                          <a:srgbClr val="FF0000"/>
                        </a:buClr>
                        <a:buFont typeface="Wingdings" panose="05000000000000000000" pitchFamily="2" charset="2"/>
                        <a:buChar char="§"/>
                      </a:pPr>
                      <a:r>
                        <a:rPr lang="ar-AE" sz="1200" kern="1200" dirty="0">
                          <a:solidFill>
                            <a:schemeClr val="tx1"/>
                          </a:solidFill>
                          <a:effectLst/>
                          <a:latin typeface="+mn-lt"/>
                          <a:ea typeface="+mn-ea"/>
                          <a:cs typeface="+mn-cs"/>
                        </a:rPr>
                        <a:t>المرصد المغربي للمقاولات الصغيرة جدا والصغرى والمتوسطة (</a:t>
                      </a:r>
                      <a:r>
                        <a:rPr lang="en-GB" sz="1200" kern="1200" dirty="0">
                          <a:solidFill>
                            <a:schemeClr val="tx1"/>
                          </a:solidFill>
                          <a:effectLst/>
                          <a:latin typeface="+mn-lt"/>
                          <a:ea typeface="+mn-ea"/>
                          <a:cs typeface="+mn-cs"/>
                        </a:rPr>
                        <a:t>OMTPME</a:t>
                      </a:r>
                      <a:r>
                        <a:rPr lang="ar-AE" sz="1200" kern="1200" dirty="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a:p>
                      <a:pPr marL="174625" lvl="0" indent="-115888" algn="r" defTabSz="457200" rtl="1" eaLnBrk="1" latinLnBrk="0" hangingPunct="1">
                        <a:lnSpc>
                          <a:spcPct val="115000"/>
                        </a:lnSpc>
                        <a:spcAft>
                          <a:spcPts val="0"/>
                        </a:spcAft>
                        <a:buClr>
                          <a:srgbClr val="FF0000"/>
                        </a:buClr>
                        <a:buFont typeface="Wingdings" panose="05000000000000000000" pitchFamily="2" charset="2"/>
                        <a:buChar char="§"/>
                      </a:pPr>
                      <a:r>
                        <a:rPr lang="ar-AE" sz="1200" kern="1200" dirty="0">
                          <a:solidFill>
                            <a:schemeClr val="tx1"/>
                          </a:solidFill>
                          <a:effectLst/>
                          <a:latin typeface="+mn-lt"/>
                          <a:ea typeface="+mn-ea"/>
                          <a:cs typeface="+mn-cs"/>
                        </a:rPr>
                        <a:t>الوكالة الوطنية للمقاولات الصغرى والمتوسطة (</a:t>
                      </a:r>
                      <a:r>
                        <a:rPr lang="en-GB" sz="1200" kern="1200" dirty="0">
                          <a:solidFill>
                            <a:schemeClr val="tx1"/>
                          </a:solidFill>
                          <a:effectLst/>
                          <a:latin typeface="+mn-lt"/>
                          <a:ea typeface="+mn-ea"/>
                          <a:cs typeface="+mn-cs"/>
                        </a:rPr>
                        <a:t>ANPME</a:t>
                      </a:r>
                      <a:r>
                        <a:rPr lang="ar-AE" sz="1200" kern="1200" dirty="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a:txBody>
                  <a:tcPr marL="38954" marR="38954" marT="0" marB="0" anchor="ctr"/>
                </a:tc>
                <a:extLst>
                  <a:ext uri="{0D108BD9-81ED-4DB2-BD59-A6C34878D82A}">
                    <a16:rowId xmlns:a16="http://schemas.microsoft.com/office/drawing/2014/main" val="313977308"/>
                  </a:ext>
                </a:extLst>
              </a:tr>
              <a:tr h="250604">
                <a:tc>
                  <a:txBody>
                    <a:bodyPr/>
                    <a:lstStyle/>
                    <a:p>
                      <a:pPr algn="ctr" rtl="1">
                        <a:lnSpc>
                          <a:spcPct val="115000"/>
                        </a:lnSpc>
                        <a:spcAft>
                          <a:spcPts val="1000"/>
                        </a:spcAft>
                      </a:pPr>
                      <a:r>
                        <a:rPr lang="ar-AE" sz="1200" dirty="0">
                          <a:solidFill>
                            <a:schemeClr val="tx1"/>
                          </a:solidFill>
                          <a:effectLst/>
                        </a:rPr>
                        <a:t>تونس</a:t>
                      </a:r>
                      <a:endParaRPr lang="en-US" sz="1200" dirty="0">
                        <a:solidFill>
                          <a:schemeClr val="tx1"/>
                        </a:solidFill>
                        <a:effectLst/>
                        <a:latin typeface="Calibri" panose="020F0502020204030204" pitchFamily="34" charset="0"/>
                        <a:ea typeface="Calibri" panose="020F0502020204030204" pitchFamily="34" charset="0"/>
                        <a:cs typeface="+mj-cs"/>
                      </a:endParaRPr>
                    </a:p>
                  </a:txBody>
                  <a:tcPr marL="38954" marR="38954" marT="0" marB="0" anchor="ctr"/>
                </a:tc>
                <a:tc>
                  <a:txBody>
                    <a:bodyPr/>
                    <a:lstStyle/>
                    <a:p>
                      <a:pPr marL="174625" lvl="0" indent="-115888" algn="r" defTabSz="457200" rtl="1" eaLnBrk="1" latinLnBrk="0" hangingPunct="1">
                        <a:lnSpc>
                          <a:spcPct val="115000"/>
                        </a:lnSpc>
                        <a:spcAft>
                          <a:spcPts val="0"/>
                        </a:spcAft>
                        <a:buClr>
                          <a:srgbClr val="FF0000"/>
                        </a:buClr>
                        <a:buFont typeface="Wingdings" panose="05000000000000000000" pitchFamily="2" charset="2"/>
                        <a:buChar char="§"/>
                      </a:pPr>
                      <a:r>
                        <a:rPr lang="ar-AE" sz="1200" kern="1200" dirty="0">
                          <a:solidFill>
                            <a:schemeClr val="tx1"/>
                          </a:solidFill>
                          <a:effectLst/>
                          <a:latin typeface="+mn-lt"/>
                          <a:ea typeface="+mn-ea"/>
                          <a:cs typeface="+mn-cs"/>
                        </a:rPr>
                        <a:t>قانون المنظومة الوطنية للإحصاء</a:t>
                      </a:r>
                      <a:endParaRPr lang="en-US" sz="1200" kern="1200" dirty="0">
                        <a:solidFill>
                          <a:schemeClr val="tx1"/>
                        </a:solidFill>
                        <a:effectLst/>
                        <a:latin typeface="+mn-lt"/>
                        <a:ea typeface="+mn-ea"/>
                        <a:cs typeface="+mn-cs"/>
                      </a:endParaRPr>
                    </a:p>
                  </a:txBody>
                  <a:tcPr marL="38954" marR="38954" marT="0" marB="0" anchor="ctr"/>
                </a:tc>
                <a:tc>
                  <a:txBody>
                    <a:bodyPr/>
                    <a:lstStyle/>
                    <a:p>
                      <a:pPr algn="r" rtl="1">
                        <a:lnSpc>
                          <a:spcPct val="115000"/>
                        </a:lnSpc>
                        <a:spcAft>
                          <a:spcPts val="0"/>
                        </a:spcAft>
                      </a:pPr>
                      <a:r>
                        <a:rPr lang="ar-AE" sz="1200">
                          <a:solidFill>
                            <a:schemeClr val="tx1"/>
                          </a:solidFill>
                          <a:effectLst/>
                        </a:rPr>
                        <a:t> </a:t>
                      </a:r>
                      <a:endParaRPr lang="en-US" sz="1200">
                        <a:solidFill>
                          <a:schemeClr val="tx1"/>
                        </a:solidFill>
                        <a:effectLst/>
                        <a:latin typeface="Calibri" panose="020F0502020204030204" pitchFamily="34" charset="0"/>
                        <a:ea typeface="Calibri" panose="020F0502020204030204" pitchFamily="34" charset="0"/>
                        <a:cs typeface="+mj-cs"/>
                      </a:endParaRPr>
                    </a:p>
                  </a:txBody>
                  <a:tcPr marL="38954" marR="38954" marT="0" marB="0" anchor="ctr"/>
                </a:tc>
                <a:tc>
                  <a:txBody>
                    <a:bodyPr/>
                    <a:lstStyle/>
                    <a:p>
                      <a:pPr marL="174625" lvl="0" indent="-115888" algn="r" defTabSz="457200" rtl="1" eaLnBrk="1" latinLnBrk="0" hangingPunct="1">
                        <a:lnSpc>
                          <a:spcPct val="115000"/>
                        </a:lnSpc>
                        <a:spcAft>
                          <a:spcPts val="0"/>
                        </a:spcAft>
                        <a:buClr>
                          <a:srgbClr val="FF0000"/>
                        </a:buClr>
                        <a:buFont typeface="Wingdings" panose="05000000000000000000" pitchFamily="2" charset="2"/>
                        <a:buChar char="§"/>
                      </a:pPr>
                      <a:r>
                        <a:rPr lang="ar-AE" sz="1200" kern="1200" dirty="0">
                          <a:solidFill>
                            <a:schemeClr val="tx1"/>
                          </a:solidFill>
                          <a:effectLst/>
                          <a:latin typeface="+mn-lt"/>
                          <a:ea typeface="+mn-ea"/>
                          <a:cs typeface="+mn-cs"/>
                        </a:rPr>
                        <a:t>المعهد الوطني للإحصاء.</a:t>
                      </a:r>
                      <a:endParaRPr lang="en-US" sz="1200" kern="1200" dirty="0">
                        <a:solidFill>
                          <a:schemeClr val="tx1"/>
                        </a:solidFill>
                        <a:effectLst/>
                        <a:latin typeface="+mn-lt"/>
                        <a:ea typeface="+mn-ea"/>
                        <a:cs typeface="+mn-cs"/>
                      </a:endParaRPr>
                    </a:p>
                  </a:txBody>
                  <a:tcPr marL="38954" marR="38954" marT="0" marB="0" anchor="ctr"/>
                </a:tc>
                <a:extLst>
                  <a:ext uri="{0D108BD9-81ED-4DB2-BD59-A6C34878D82A}">
                    <a16:rowId xmlns:a16="http://schemas.microsoft.com/office/drawing/2014/main" val="1914801898"/>
                  </a:ext>
                </a:extLst>
              </a:tr>
              <a:tr h="509432">
                <a:tc>
                  <a:txBody>
                    <a:bodyPr/>
                    <a:lstStyle/>
                    <a:p>
                      <a:pPr algn="ctr" rtl="1">
                        <a:lnSpc>
                          <a:spcPct val="115000"/>
                        </a:lnSpc>
                        <a:spcAft>
                          <a:spcPts val="1000"/>
                        </a:spcAft>
                      </a:pPr>
                      <a:r>
                        <a:rPr lang="ar-AE" sz="1200" dirty="0">
                          <a:solidFill>
                            <a:schemeClr val="tx1"/>
                          </a:solidFill>
                          <a:effectLst/>
                        </a:rPr>
                        <a:t>فلسطين</a:t>
                      </a:r>
                      <a:endParaRPr lang="en-US" sz="1200" dirty="0">
                        <a:solidFill>
                          <a:schemeClr val="tx1"/>
                        </a:solidFill>
                        <a:effectLst/>
                        <a:latin typeface="Calibri" panose="020F0502020204030204" pitchFamily="34" charset="0"/>
                        <a:ea typeface="Calibri" panose="020F0502020204030204" pitchFamily="34" charset="0"/>
                        <a:cs typeface="+mj-cs"/>
                      </a:endParaRPr>
                    </a:p>
                  </a:txBody>
                  <a:tcPr marL="38954" marR="38954" marT="0" marB="0" anchor="ctr"/>
                </a:tc>
                <a:tc>
                  <a:txBody>
                    <a:bodyPr/>
                    <a:lstStyle/>
                    <a:p>
                      <a:pPr marL="174625" lvl="0" indent="-115888" algn="r" defTabSz="457200" rtl="1" eaLnBrk="1" latinLnBrk="0" hangingPunct="1">
                        <a:lnSpc>
                          <a:spcPct val="115000"/>
                        </a:lnSpc>
                        <a:spcAft>
                          <a:spcPts val="0"/>
                        </a:spcAft>
                        <a:buClr>
                          <a:srgbClr val="FF0000"/>
                        </a:buClr>
                        <a:buFont typeface="Wingdings" panose="05000000000000000000" pitchFamily="2" charset="2"/>
                        <a:buChar char="§"/>
                      </a:pPr>
                      <a:r>
                        <a:rPr lang="ar-AE" sz="1200" kern="1200" dirty="0">
                          <a:solidFill>
                            <a:schemeClr val="tx1"/>
                          </a:solidFill>
                          <a:effectLst/>
                          <a:latin typeface="+mn-lt"/>
                          <a:ea typeface="+mn-ea"/>
                          <a:cs typeface="+mn-cs"/>
                        </a:rPr>
                        <a:t>قانون الإحصاءات العامة</a:t>
                      </a:r>
                      <a:endParaRPr lang="en-US" sz="1200" kern="1200" dirty="0">
                        <a:solidFill>
                          <a:schemeClr val="tx1"/>
                        </a:solidFill>
                        <a:effectLst/>
                        <a:latin typeface="+mn-lt"/>
                        <a:ea typeface="+mn-ea"/>
                        <a:cs typeface="+mn-cs"/>
                      </a:endParaRPr>
                    </a:p>
                  </a:txBody>
                  <a:tcPr marL="38954" marR="38954" marT="0" marB="0" anchor="ctr"/>
                </a:tc>
                <a:tc>
                  <a:txBody>
                    <a:bodyPr/>
                    <a:lstStyle/>
                    <a:p>
                      <a:pPr marL="174625" lvl="0" indent="-115888" algn="r" defTabSz="457200" rtl="1" eaLnBrk="1" latinLnBrk="0" hangingPunct="1">
                        <a:lnSpc>
                          <a:spcPct val="115000"/>
                        </a:lnSpc>
                        <a:spcAft>
                          <a:spcPts val="0"/>
                        </a:spcAft>
                        <a:buClr>
                          <a:srgbClr val="FF0000"/>
                        </a:buClr>
                        <a:buFont typeface="Wingdings" panose="05000000000000000000" pitchFamily="2" charset="2"/>
                        <a:buChar char="§"/>
                      </a:pPr>
                      <a:r>
                        <a:rPr lang="ar-AE" sz="1200" kern="1200" dirty="0">
                          <a:solidFill>
                            <a:schemeClr val="tx1"/>
                          </a:solidFill>
                          <a:effectLst/>
                          <a:latin typeface="+mn-lt"/>
                          <a:ea typeface="+mn-ea"/>
                          <a:cs typeface="+mn-cs"/>
                        </a:rPr>
                        <a:t>قانون المؤسسات متناهية الصغر والصغيرة والمتوسطة.</a:t>
                      </a:r>
                      <a:endParaRPr lang="en-US" sz="1200" kern="1200" dirty="0">
                        <a:solidFill>
                          <a:schemeClr val="tx1"/>
                        </a:solidFill>
                        <a:effectLst/>
                        <a:latin typeface="+mn-lt"/>
                        <a:ea typeface="+mn-ea"/>
                        <a:cs typeface="+mn-cs"/>
                      </a:endParaRPr>
                    </a:p>
                  </a:txBody>
                  <a:tcPr marL="38954" marR="38954" marT="0" marB="0" anchor="ctr"/>
                </a:tc>
                <a:tc>
                  <a:txBody>
                    <a:bodyPr/>
                    <a:lstStyle/>
                    <a:p>
                      <a:pPr marL="174625" lvl="0" indent="-115888" algn="r" defTabSz="457200" rtl="1" eaLnBrk="1" latinLnBrk="0" hangingPunct="1">
                        <a:lnSpc>
                          <a:spcPct val="115000"/>
                        </a:lnSpc>
                        <a:spcAft>
                          <a:spcPts val="0"/>
                        </a:spcAft>
                        <a:buClr>
                          <a:srgbClr val="FF0000"/>
                        </a:buClr>
                        <a:buFont typeface="Wingdings" panose="05000000000000000000" pitchFamily="2" charset="2"/>
                        <a:buChar char="§"/>
                      </a:pPr>
                      <a:r>
                        <a:rPr lang="ar-AE" sz="1200" kern="1200" dirty="0">
                          <a:solidFill>
                            <a:schemeClr val="tx1"/>
                          </a:solidFill>
                          <a:effectLst/>
                          <a:latin typeface="+mn-lt"/>
                          <a:ea typeface="+mn-ea"/>
                          <a:cs typeface="+mn-cs"/>
                        </a:rPr>
                        <a:t>الجهاز المركزي للإحصاء.</a:t>
                      </a:r>
                      <a:endParaRPr lang="en-US" sz="1200" kern="1200" dirty="0">
                        <a:solidFill>
                          <a:schemeClr val="tx1"/>
                        </a:solidFill>
                        <a:effectLst/>
                        <a:latin typeface="+mn-lt"/>
                        <a:ea typeface="+mn-ea"/>
                        <a:cs typeface="+mn-cs"/>
                      </a:endParaRPr>
                    </a:p>
                  </a:txBody>
                  <a:tcPr marL="38954" marR="38954" marT="0" marB="0" anchor="ctr"/>
                </a:tc>
                <a:extLst>
                  <a:ext uri="{0D108BD9-81ED-4DB2-BD59-A6C34878D82A}">
                    <a16:rowId xmlns:a16="http://schemas.microsoft.com/office/drawing/2014/main" val="2988980838"/>
                  </a:ext>
                </a:extLst>
              </a:tr>
              <a:tr h="509432">
                <a:tc>
                  <a:txBody>
                    <a:bodyPr/>
                    <a:lstStyle/>
                    <a:p>
                      <a:pPr algn="ctr" rtl="1">
                        <a:lnSpc>
                          <a:spcPct val="115000"/>
                        </a:lnSpc>
                        <a:spcAft>
                          <a:spcPts val="1000"/>
                        </a:spcAft>
                      </a:pPr>
                      <a:r>
                        <a:rPr lang="ar-AE" sz="1200" dirty="0">
                          <a:solidFill>
                            <a:schemeClr val="tx1"/>
                          </a:solidFill>
                          <a:effectLst/>
                        </a:rPr>
                        <a:t>عُمان</a:t>
                      </a:r>
                      <a:endParaRPr lang="en-US" sz="1200" dirty="0">
                        <a:solidFill>
                          <a:schemeClr val="tx1"/>
                        </a:solidFill>
                        <a:effectLst/>
                        <a:latin typeface="Calibri" panose="020F0502020204030204" pitchFamily="34" charset="0"/>
                        <a:ea typeface="Calibri" panose="020F0502020204030204" pitchFamily="34" charset="0"/>
                        <a:cs typeface="+mj-cs"/>
                      </a:endParaRPr>
                    </a:p>
                  </a:txBody>
                  <a:tcPr marL="38954" marR="38954" marT="0" marB="0" anchor="ctr"/>
                </a:tc>
                <a:tc>
                  <a:txBody>
                    <a:bodyPr/>
                    <a:lstStyle/>
                    <a:p>
                      <a:pPr marL="174625" lvl="0" indent="-115888" algn="r" defTabSz="457200" rtl="1" eaLnBrk="1" latinLnBrk="0" hangingPunct="1">
                        <a:lnSpc>
                          <a:spcPct val="115000"/>
                        </a:lnSpc>
                        <a:spcAft>
                          <a:spcPts val="0"/>
                        </a:spcAft>
                        <a:buClr>
                          <a:srgbClr val="FF0000"/>
                        </a:buClr>
                        <a:buFont typeface="Wingdings" panose="05000000000000000000" pitchFamily="2" charset="2"/>
                        <a:buChar char="§"/>
                      </a:pPr>
                      <a:r>
                        <a:rPr lang="ar-AE" sz="1200" kern="1200" dirty="0">
                          <a:solidFill>
                            <a:schemeClr val="tx1"/>
                          </a:solidFill>
                          <a:effectLst/>
                          <a:latin typeface="+mn-lt"/>
                          <a:ea typeface="+mn-ea"/>
                          <a:cs typeface="+mn-cs"/>
                        </a:rPr>
                        <a:t>قانون الإحصاء والمعلومات.</a:t>
                      </a:r>
                      <a:endParaRPr lang="en-US" sz="1200" kern="1200" dirty="0">
                        <a:solidFill>
                          <a:schemeClr val="tx1"/>
                        </a:solidFill>
                        <a:effectLst/>
                        <a:latin typeface="+mn-lt"/>
                        <a:ea typeface="+mn-ea"/>
                        <a:cs typeface="+mn-cs"/>
                      </a:endParaRPr>
                    </a:p>
                  </a:txBody>
                  <a:tcPr marL="38954" marR="38954" marT="0" marB="0" anchor="ctr"/>
                </a:tc>
                <a:tc>
                  <a:txBody>
                    <a:bodyPr/>
                    <a:lstStyle/>
                    <a:p>
                      <a:pPr marL="174625" lvl="0" indent="-115888" algn="r" defTabSz="457200" rtl="1" eaLnBrk="1" latinLnBrk="0" hangingPunct="1">
                        <a:lnSpc>
                          <a:spcPct val="115000"/>
                        </a:lnSpc>
                        <a:spcAft>
                          <a:spcPts val="0"/>
                        </a:spcAft>
                        <a:buClr>
                          <a:srgbClr val="FF0000"/>
                        </a:buClr>
                        <a:buFont typeface="Wingdings" panose="05000000000000000000" pitchFamily="2" charset="2"/>
                        <a:buChar char="§"/>
                      </a:pPr>
                      <a:r>
                        <a:rPr lang="ar-AE" sz="1200" kern="1200" dirty="0">
                          <a:solidFill>
                            <a:schemeClr val="tx1"/>
                          </a:solidFill>
                          <a:effectLst/>
                          <a:latin typeface="+mn-lt"/>
                          <a:ea typeface="+mn-ea"/>
                          <a:cs typeface="+mn-cs"/>
                        </a:rPr>
                        <a:t>قانون المؤسسات متناهية الصغر والصغيرة والمتوسطة.</a:t>
                      </a:r>
                      <a:endParaRPr lang="en-US" sz="1200" kern="1200" dirty="0">
                        <a:solidFill>
                          <a:schemeClr val="tx1"/>
                        </a:solidFill>
                        <a:effectLst/>
                        <a:latin typeface="+mn-lt"/>
                        <a:ea typeface="+mn-ea"/>
                        <a:cs typeface="+mn-cs"/>
                      </a:endParaRPr>
                    </a:p>
                  </a:txBody>
                  <a:tcPr marL="38954" marR="38954" marT="0" marB="0" anchor="ctr"/>
                </a:tc>
                <a:tc>
                  <a:txBody>
                    <a:bodyPr/>
                    <a:lstStyle/>
                    <a:p>
                      <a:pPr marL="174625" lvl="0" indent="-115888" algn="r" defTabSz="457200" rtl="1" eaLnBrk="1" latinLnBrk="0" hangingPunct="1">
                        <a:lnSpc>
                          <a:spcPct val="115000"/>
                        </a:lnSpc>
                        <a:spcAft>
                          <a:spcPts val="0"/>
                        </a:spcAft>
                        <a:buClr>
                          <a:srgbClr val="FF0000"/>
                        </a:buClr>
                        <a:buFont typeface="Wingdings" panose="05000000000000000000" pitchFamily="2" charset="2"/>
                        <a:buChar char="§"/>
                      </a:pPr>
                      <a:r>
                        <a:rPr lang="ar-AE" sz="1200" kern="1200" dirty="0">
                          <a:solidFill>
                            <a:schemeClr val="tx1"/>
                          </a:solidFill>
                          <a:effectLst/>
                          <a:latin typeface="+mn-lt"/>
                          <a:ea typeface="+mn-ea"/>
                          <a:cs typeface="+mn-cs"/>
                        </a:rPr>
                        <a:t>المركز الوطني للإحصاء والمعلومات. </a:t>
                      </a:r>
                      <a:endParaRPr lang="en-US" sz="1200" kern="1200" dirty="0">
                        <a:solidFill>
                          <a:schemeClr val="tx1"/>
                        </a:solidFill>
                        <a:effectLst/>
                        <a:latin typeface="+mn-lt"/>
                        <a:ea typeface="+mn-ea"/>
                        <a:cs typeface="+mn-cs"/>
                      </a:endParaRPr>
                    </a:p>
                    <a:p>
                      <a:pPr marL="174625" lvl="0" indent="-115888" algn="r" defTabSz="457200" rtl="1" eaLnBrk="1" latinLnBrk="0" hangingPunct="1">
                        <a:lnSpc>
                          <a:spcPct val="115000"/>
                        </a:lnSpc>
                        <a:spcAft>
                          <a:spcPts val="0"/>
                        </a:spcAft>
                        <a:buClr>
                          <a:srgbClr val="FF0000"/>
                        </a:buClr>
                        <a:buFont typeface="Wingdings" panose="05000000000000000000" pitchFamily="2" charset="2"/>
                        <a:buChar char="§"/>
                      </a:pPr>
                      <a:r>
                        <a:rPr lang="ar-AE" sz="1200" kern="1200" dirty="0">
                          <a:solidFill>
                            <a:schemeClr val="tx1"/>
                          </a:solidFill>
                          <a:effectLst/>
                          <a:latin typeface="+mn-lt"/>
                          <a:ea typeface="+mn-ea"/>
                          <a:cs typeface="+mn-cs"/>
                        </a:rPr>
                        <a:t>هيئة مؤسسات الصغيرة والمتوسطة.</a:t>
                      </a:r>
                      <a:endParaRPr lang="en-US" sz="1200" kern="1200" dirty="0">
                        <a:solidFill>
                          <a:schemeClr val="tx1"/>
                        </a:solidFill>
                        <a:effectLst/>
                        <a:latin typeface="+mn-lt"/>
                        <a:ea typeface="+mn-ea"/>
                        <a:cs typeface="+mn-cs"/>
                      </a:endParaRPr>
                    </a:p>
                  </a:txBody>
                  <a:tcPr marL="38954" marR="38954" marT="0" marB="0" anchor="ctr"/>
                </a:tc>
                <a:extLst>
                  <a:ext uri="{0D108BD9-81ED-4DB2-BD59-A6C34878D82A}">
                    <a16:rowId xmlns:a16="http://schemas.microsoft.com/office/drawing/2014/main" val="2837865234"/>
                  </a:ext>
                </a:extLst>
              </a:tr>
              <a:tr h="134896">
                <a:tc>
                  <a:txBody>
                    <a:bodyPr/>
                    <a:lstStyle/>
                    <a:p>
                      <a:pPr algn="ctr" rtl="1">
                        <a:lnSpc>
                          <a:spcPct val="115000"/>
                        </a:lnSpc>
                        <a:spcAft>
                          <a:spcPts val="1000"/>
                        </a:spcAft>
                      </a:pPr>
                      <a:r>
                        <a:rPr lang="ar-AE" sz="1200" dirty="0">
                          <a:solidFill>
                            <a:schemeClr val="tx1"/>
                          </a:solidFill>
                          <a:effectLst/>
                        </a:rPr>
                        <a:t>سوريا</a:t>
                      </a:r>
                      <a:endParaRPr lang="en-US" sz="1200" dirty="0">
                        <a:solidFill>
                          <a:schemeClr val="tx1"/>
                        </a:solidFill>
                        <a:effectLst/>
                        <a:latin typeface="Calibri" panose="020F0502020204030204" pitchFamily="34" charset="0"/>
                        <a:ea typeface="Calibri" panose="020F0502020204030204" pitchFamily="34" charset="0"/>
                        <a:cs typeface="+mj-cs"/>
                      </a:endParaRPr>
                    </a:p>
                  </a:txBody>
                  <a:tcPr marL="38954" marR="38954" marT="0" marB="0" anchor="ctr"/>
                </a:tc>
                <a:tc>
                  <a:txBody>
                    <a:bodyPr/>
                    <a:lstStyle/>
                    <a:p>
                      <a:pPr marL="174625" lvl="0" indent="-115888" algn="r" defTabSz="457200" rtl="1" eaLnBrk="1" latinLnBrk="0" hangingPunct="1">
                        <a:lnSpc>
                          <a:spcPct val="115000"/>
                        </a:lnSpc>
                        <a:spcAft>
                          <a:spcPts val="0"/>
                        </a:spcAft>
                        <a:buClr>
                          <a:srgbClr val="FF0000"/>
                        </a:buClr>
                        <a:buFont typeface="Wingdings" panose="05000000000000000000" pitchFamily="2" charset="2"/>
                        <a:buChar char="§"/>
                      </a:pPr>
                      <a:r>
                        <a:rPr lang="ar-AE" sz="1200" kern="1200" dirty="0">
                          <a:solidFill>
                            <a:schemeClr val="tx1"/>
                          </a:solidFill>
                          <a:effectLst/>
                          <a:latin typeface="+mn-lt"/>
                          <a:ea typeface="+mn-ea"/>
                          <a:cs typeface="+mn-cs"/>
                        </a:rPr>
                        <a:t>قانون الإحصاء</a:t>
                      </a:r>
                      <a:endParaRPr lang="en-US" sz="1200" kern="1200" dirty="0">
                        <a:solidFill>
                          <a:schemeClr val="tx1"/>
                        </a:solidFill>
                        <a:effectLst/>
                        <a:latin typeface="+mn-lt"/>
                        <a:ea typeface="+mn-ea"/>
                        <a:cs typeface="+mn-cs"/>
                      </a:endParaRPr>
                    </a:p>
                  </a:txBody>
                  <a:tcPr marL="38954" marR="38954" marT="0" marB="0" anchor="ctr"/>
                </a:tc>
                <a:tc>
                  <a:txBody>
                    <a:bodyPr/>
                    <a:lstStyle/>
                    <a:p>
                      <a:pPr algn="r" rtl="1">
                        <a:lnSpc>
                          <a:spcPct val="115000"/>
                        </a:lnSpc>
                        <a:spcAft>
                          <a:spcPts val="0"/>
                        </a:spcAft>
                      </a:pPr>
                      <a:r>
                        <a:rPr lang="ar-AE"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mj-cs"/>
                      </a:endParaRPr>
                    </a:p>
                  </a:txBody>
                  <a:tcPr marL="38954" marR="38954" marT="0" marB="0" anchor="ctr"/>
                </a:tc>
                <a:tc>
                  <a:txBody>
                    <a:bodyPr/>
                    <a:lstStyle/>
                    <a:p>
                      <a:pPr marL="174625" lvl="0" indent="-115888" algn="r" defTabSz="457200" rtl="1" eaLnBrk="1" latinLnBrk="0" hangingPunct="1">
                        <a:lnSpc>
                          <a:spcPct val="115000"/>
                        </a:lnSpc>
                        <a:spcAft>
                          <a:spcPts val="0"/>
                        </a:spcAft>
                        <a:buClr>
                          <a:srgbClr val="FF0000"/>
                        </a:buClr>
                        <a:buFont typeface="Wingdings" panose="05000000000000000000" pitchFamily="2" charset="2"/>
                        <a:buChar char="§"/>
                      </a:pPr>
                      <a:r>
                        <a:rPr lang="ar-AE" sz="1200" kern="1200" dirty="0">
                          <a:solidFill>
                            <a:schemeClr val="tx1"/>
                          </a:solidFill>
                          <a:effectLst/>
                          <a:latin typeface="+mn-lt"/>
                          <a:ea typeface="+mn-ea"/>
                          <a:cs typeface="+mn-cs"/>
                        </a:rPr>
                        <a:t>المكتب المركزي للإحصاء.</a:t>
                      </a:r>
                      <a:endParaRPr lang="en-US" sz="1200" kern="1200" dirty="0">
                        <a:solidFill>
                          <a:schemeClr val="tx1"/>
                        </a:solidFill>
                        <a:effectLst/>
                        <a:latin typeface="+mn-lt"/>
                        <a:ea typeface="+mn-ea"/>
                        <a:cs typeface="+mn-cs"/>
                      </a:endParaRPr>
                    </a:p>
                  </a:txBody>
                  <a:tcPr marL="38954" marR="38954" marT="0" marB="0" anchor="ctr"/>
                </a:tc>
                <a:extLst>
                  <a:ext uri="{0D108BD9-81ED-4DB2-BD59-A6C34878D82A}">
                    <a16:rowId xmlns:a16="http://schemas.microsoft.com/office/drawing/2014/main" val="206314867"/>
                  </a:ext>
                </a:extLst>
              </a:tr>
            </a:tbl>
          </a:graphicData>
        </a:graphic>
      </p:graphicFrame>
      <p:sp>
        <p:nvSpPr>
          <p:cNvPr id="8" name="TextBox 7">
            <a:extLst>
              <a:ext uri="{FF2B5EF4-FFF2-40B4-BE49-F238E27FC236}">
                <a16:creationId xmlns:a16="http://schemas.microsoft.com/office/drawing/2014/main" id="{6DB7973C-CD59-4DE9-8826-2BF501D672FA}"/>
              </a:ext>
            </a:extLst>
          </p:cNvPr>
          <p:cNvSpPr txBox="1"/>
          <p:nvPr/>
        </p:nvSpPr>
        <p:spPr>
          <a:xfrm>
            <a:off x="1185038" y="768316"/>
            <a:ext cx="6609132" cy="276999"/>
          </a:xfrm>
          <a:prstGeom prst="rect">
            <a:avLst/>
          </a:prstGeom>
          <a:noFill/>
        </p:spPr>
        <p:txBody>
          <a:bodyPr wrap="square">
            <a:spAutoFit/>
          </a:bodyPr>
          <a:lstStyle/>
          <a:p>
            <a:pPr algn="ctr" rtl="1"/>
            <a:r>
              <a:rPr lang="ar-AE" sz="1200" b="1" dirty="0">
                <a:cs typeface="+mj-cs"/>
              </a:rPr>
              <a:t>الإطار القانوني والمؤسسي لإحصاءات المؤسسات متناهية الصغر والصغيرة والمتوسطة في عدد من الدول العربية</a:t>
            </a:r>
          </a:p>
        </p:txBody>
      </p:sp>
    </p:spTree>
    <p:extLst>
      <p:ext uri="{BB962C8B-B14F-4D97-AF65-F5344CB8AC3E}">
        <p14:creationId xmlns:p14="http://schemas.microsoft.com/office/powerpoint/2010/main" val="11470442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532743" y="166324"/>
            <a:ext cx="4962485" cy="481869"/>
          </a:xfrm>
        </p:spPr>
        <p:txBody>
          <a:bodyPr>
            <a:noAutofit/>
          </a:bodyPr>
          <a:lstStyle/>
          <a:p>
            <a:pPr rtl="1"/>
            <a:r>
              <a:rPr lang="ar-AE" sz="16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rPr>
              <a:t>الإطار القانوني والمؤسسي لإحصاءات المؤسسات متناهية الصغر والصغيرة والمتوسطة</a:t>
            </a:r>
            <a:endParaRPr lang="ar-SA" sz="16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endParaRPr>
          </a:p>
        </p:txBody>
      </p:sp>
      <p:cxnSp>
        <p:nvCxnSpPr>
          <p:cNvPr id="12" name="Straight Connector 11"/>
          <p:cNvCxnSpPr>
            <a:cxnSpLocks/>
            <a:endCxn id="2" idx="1"/>
          </p:cNvCxnSpPr>
          <p:nvPr/>
        </p:nvCxnSpPr>
        <p:spPr>
          <a:xfrm flipV="1">
            <a:off x="466582" y="407259"/>
            <a:ext cx="2066161" cy="3222"/>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a:cxnSpLocks/>
            <a:stCxn id="2" idx="3"/>
          </p:cNvCxnSpPr>
          <p:nvPr/>
        </p:nvCxnSpPr>
        <p:spPr>
          <a:xfrm>
            <a:off x="7495228" y="407259"/>
            <a:ext cx="824385" cy="3222"/>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graphicFrame>
        <p:nvGraphicFramePr>
          <p:cNvPr id="6" name="Table 5">
            <a:extLst>
              <a:ext uri="{FF2B5EF4-FFF2-40B4-BE49-F238E27FC236}">
                <a16:creationId xmlns:a16="http://schemas.microsoft.com/office/drawing/2014/main" id="{89DBFA9D-023B-4381-8BED-5F46798CDCF8}"/>
              </a:ext>
            </a:extLst>
          </p:cNvPr>
          <p:cNvGraphicFramePr>
            <a:graphicFrameLocks noGrp="1"/>
          </p:cNvGraphicFramePr>
          <p:nvPr>
            <p:extLst>
              <p:ext uri="{D42A27DB-BD31-4B8C-83A1-F6EECF244321}">
                <p14:modId xmlns:p14="http://schemas.microsoft.com/office/powerpoint/2010/main" val="351301045"/>
              </p:ext>
            </p:extLst>
          </p:nvPr>
        </p:nvGraphicFramePr>
        <p:xfrm>
          <a:off x="224976" y="917242"/>
          <a:ext cx="8686800" cy="4569268"/>
        </p:xfrm>
        <a:graphic>
          <a:graphicData uri="http://schemas.openxmlformats.org/drawingml/2006/table">
            <a:tbl>
              <a:tblPr rtl="1" firstRow="1" firstCol="1" bandRow="1">
                <a:tableStyleId>{F5AB1C69-6EDB-4FF4-983F-18BD219EF322}</a:tableStyleId>
              </a:tblPr>
              <a:tblGrid>
                <a:gridCol w="660401">
                  <a:extLst>
                    <a:ext uri="{9D8B030D-6E8A-4147-A177-3AD203B41FA5}">
                      <a16:colId xmlns:a16="http://schemas.microsoft.com/office/drawing/2014/main" val="1386590390"/>
                    </a:ext>
                  </a:extLst>
                </a:gridCol>
                <a:gridCol w="1328061">
                  <a:extLst>
                    <a:ext uri="{9D8B030D-6E8A-4147-A177-3AD203B41FA5}">
                      <a16:colId xmlns:a16="http://schemas.microsoft.com/office/drawing/2014/main" val="474017569"/>
                    </a:ext>
                  </a:extLst>
                </a:gridCol>
                <a:gridCol w="2728682">
                  <a:extLst>
                    <a:ext uri="{9D8B030D-6E8A-4147-A177-3AD203B41FA5}">
                      <a16:colId xmlns:a16="http://schemas.microsoft.com/office/drawing/2014/main" val="2499964624"/>
                    </a:ext>
                  </a:extLst>
                </a:gridCol>
                <a:gridCol w="3969656">
                  <a:extLst>
                    <a:ext uri="{9D8B030D-6E8A-4147-A177-3AD203B41FA5}">
                      <a16:colId xmlns:a16="http://schemas.microsoft.com/office/drawing/2014/main" val="3748018780"/>
                    </a:ext>
                  </a:extLst>
                </a:gridCol>
              </a:tblGrid>
              <a:tr h="590991">
                <a:tc>
                  <a:txBody>
                    <a:bodyPr/>
                    <a:lstStyle/>
                    <a:p>
                      <a:pPr algn="ctr" rtl="1">
                        <a:lnSpc>
                          <a:spcPts val="2100"/>
                        </a:lnSpc>
                        <a:spcAft>
                          <a:spcPts val="1000"/>
                        </a:spcAft>
                      </a:pPr>
                      <a:r>
                        <a:rPr lang="ar-AE" sz="1200">
                          <a:solidFill>
                            <a:schemeClr val="tx1"/>
                          </a:solidFill>
                          <a:effectLst/>
                        </a:rPr>
                        <a:t>الدول</a:t>
                      </a:r>
                      <a:endParaRPr lang="en-US" sz="1200">
                        <a:solidFill>
                          <a:schemeClr val="tx1"/>
                        </a:solidFill>
                        <a:effectLst/>
                        <a:latin typeface="Calibri" panose="020F0502020204030204" pitchFamily="34" charset="0"/>
                        <a:ea typeface="Calibri" panose="020F0502020204030204" pitchFamily="34" charset="0"/>
                        <a:cs typeface="+mj-cs"/>
                      </a:endParaRPr>
                    </a:p>
                  </a:txBody>
                  <a:tcPr marL="23875" marR="23875" marT="0" marB="0" anchor="ctr"/>
                </a:tc>
                <a:tc>
                  <a:txBody>
                    <a:bodyPr/>
                    <a:lstStyle/>
                    <a:p>
                      <a:pPr algn="ctr" rtl="1">
                        <a:lnSpc>
                          <a:spcPct val="115000"/>
                        </a:lnSpc>
                        <a:spcAft>
                          <a:spcPts val="1000"/>
                        </a:spcAft>
                      </a:pPr>
                      <a:r>
                        <a:rPr lang="ar-AE" sz="1200" dirty="0">
                          <a:solidFill>
                            <a:schemeClr val="tx1"/>
                          </a:solidFill>
                          <a:effectLst/>
                        </a:rPr>
                        <a:t>مدى توفر قانون للمؤسسات متناهية الصغر والصغيرة والمتوسطة</a:t>
                      </a:r>
                      <a:endParaRPr lang="en-US" sz="1200" dirty="0">
                        <a:solidFill>
                          <a:schemeClr val="tx1"/>
                        </a:solidFill>
                        <a:effectLst/>
                        <a:latin typeface="Calibri" panose="020F0502020204030204" pitchFamily="34" charset="0"/>
                        <a:ea typeface="Calibri" panose="020F0502020204030204" pitchFamily="34" charset="0"/>
                        <a:cs typeface="+mj-cs"/>
                      </a:endParaRPr>
                    </a:p>
                  </a:txBody>
                  <a:tcPr marL="23875" marR="23875" marT="0" marB="0" anchor="ctr"/>
                </a:tc>
                <a:tc>
                  <a:txBody>
                    <a:bodyPr/>
                    <a:lstStyle/>
                    <a:p>
                      <a:pPr algn="ctr" rtl="1">
                        <a:lnSpc>
                          <a:spcPct val="115000"/>
                        </a:lnSpc>
                        <a:spcAft>
                          <a:spcPts val="1000"/>
                        </a:spcAft>
                      </a:pPr>
                      <a:r>
                        <a:rPr lang="ar-AE" sz="1200">
                          <a:solidFill>
                            <a:schemeClr val="tx1"/>
                          </a:solidFill>
                          <a:effectLst/>
                        </a:rPr>
                        <a:t>الجهة/ الجهات التي تتولى مسؤولية التنظيم والإشراف والرقابة</a:t>
                      </a:r>
                      <a:endParaRPr lang="en-US" sz="1200">
                        <a:solidFill>
                          <a:schemeClr val="tx1"/>
                        </a:solidFill>
                        <a:effectLst/>
                        <a:latin typeface="Calibri" panose="020F0502020204030204" pitchFamily="34" charset="0"/>
                        <a:ea typeface="Calibri" panose="020F0502020204030204" pitchFamily="34" charset="0"/>
                        <a:cs typeface="+mj-cs"/>
                      </a:endParaRPr>
                    </a:p>
                  </a:txBody>
                  <a:tcPr marL="23875" marR="23875" marT="0" marB="0" anchor="ctr"/>
                </a:tc>
                <a:tc>
                  <a:txBody>
                    <a:bodyPr/>
                    <a:lstStyle/>
                    <a:p>
                      <a:pPr algn="ctr" rtl="1">
                        <a:lnSpc>
                          <a:spcPct val="115000"/>
                        </a:lnSpc>
                        <a:spcAft>
                          <a:spcPts val="1000"/>
                        </a:spcAft>
                      </a:pPr>
                      <a:r>
                        <a:rPr lang="ar-AE" sz="1200">
                          <a:solidFill>
                            <a:schemeClr val="tx1"/>
                          </a:solidFill>
                          <a:effectLst/>
                        </a:rPr>
                        <a:t>نطاق الأدوار والمسؤوليات</a:t>
                      </a:r>
                      <a:endParaRPr lang="en-US" sz="1200">
                        <a:solidFill>
                          <a:schemeClr val="tx1"/>
                        </a:solidFill>
                        <a:effectLst/>
                        <a:latin typeface="Calibri" panose="020F0502020204030204" pitchFamily="34" charset="0"/>
                        <a:ea typeface="Calibri" panose="020F0502020204030204" pitchFamily="34" charset="0"/>
                        <a:cs typeface="+mj-cs"/>
                      </a:endParaRPr>
                    </a:p>
                  </a:txBody>
                  <a:tcPr marL="23875" marR="23875" marT="0" marB="0" anchor="ctr"/>
                </a:tc>
                <a:extLst>
                  <a:ext uri="{0D108BD9-81ED-4DB2-BD59-A6C34878D82A}">
                    <a16:rowId xmlns:a16="http://schemas.microsoft.com/office/drawing/2014/main" val="2234763044"/>
                  </a:ext>
                </a:extLst>
              </a:tr>
              <a:tr h="188471">
                <a:tc rowSpan="5">
                  <a:txBody>
                    <a:bodyPr/>
                    <a:lstStyle/>
                    <a:p>
                      <a:pPr algn="ctr" rtl="1">
                        <a:lnSpc>
                          <a:spcPts val="1700"/>
                        </a:lnSpc>
                        <a:spcAft>
                          <a:spcPts val="1000"/>
                        </a:spcAft>
                      </a:pPr>
                      <a:r>
                        <a:rPr lang="ar-AE" sz="1200">
                          <a:solidFill>
                            <a:schemeClr val="tx1"/>
                          </a:solidFill>
                          <a:effectLst/>
                        </a:rPr>
                        <a:t>الجزائر</a:t>
                      </a:r>
                      <a:endParaRPr lang="en-US" sz="1200">
                        <a:solidFill>
                          <a:schemeClr val="tx1"/>
                        </a:solidFill>
                        <a:effectLst/>
                        <a:latin typeface="Calibri" panose="020F0502020204030204" pitchFamily="34" charset="0"/>
                        <a:ea typeface="Calibri" panose="020F0502020204030204" pitchFamily="34" charset="0"/>
                        <a:cs typeface="+mj-cs"/>
                      </a:endParaRPr>
                    </a:p>
                  </a:txBody>
                  <a:tcPr marL="23875" marR="23875" marT="0" marB="0" anchor="ctr"/>
                </a:tc>
                <a:tc rowSpan="5">
                  <a:txBody>
                    <a:bodyPr/>
                    <a:lstStyle/>
                    <a:p>
                      <a:pPr algn="ctr" rtl="1">
                        <a:lnSpc>
                          <a:spcPts val="1700"/>
                        </a:lnSpc>
                        <a:spcAft>
                          <a:spcPts val="1000"/>
                        </a:spcAft>
                      </a:pPr>
                      <a:r>
                        <a:rPr lang="ar-AE" sz="1200" dirty="0">
                          <a:solidFill>
                            <a:schemeClr val="tx1"/>
                          </a:solidFill>
                          <a:effectLst/>
                        </a:rPr>
                        <a:t>√</a:t>
                      </a:r>
                      <a:endParaRPr lang="en-US" sz="1200" dirty="0">
                        <a:solidFill>
                          <a:schemeClr val="tx1"/>
                        </a:solidFill>
                        <a:effectLst/>
                        <a:latin typeface="Calibri" panose="020F0502020204030204" pitchFamily="34" charset="0"/>
                        <a:ea typeface="Calibri" panose="020F0502020204030204" pitchFamily="34" charset="0"/>
                        <a:cs typeface="+mj-cs"/>
                      </a:endParaRPr>
                    </a:p>
                  </a:txBody>
                  <a:tcPr marL="23875" marR="23875" marT="0" marB="0" anchor="ctr"/>
                </a:tc>
                <a:tc>
                  <a:txBody>
                    <a:bodyPr/>
                    <a:lstStyle/>
                    <a:p>
                      <a:pPr marL="231775" lvl="0" indent="-115888" algn="r" rtl="1">
                        <a:lnSpc>
                          <a:spcPct val="115000"/>
                        </a:lnSpc>
                        <a:buClr>
                          <a:srgbClr val="FF0000"/>
                        </a:buClr>
                        <a:buFont typeface="Wingdings" panose="05000000000000000000" pitchFamily="2" charset="2"/>
                        <a:buChar char="§"/>
                      </a:pPr>
                      <a:r>
                        <a:rPr lang="ar-AE" sz="1200" dirty="0">
                          <a:solidFill>
                            <a:schemeClr val="tx1"/>
                          </a:solidFill>
                          <a:effectLst/>
                        </a:rPr>
                        <a:t>وزارة التجارة وترقية الصادرات. </a:t>
                      </a:r>
                      <a:endParaRPr lang="en-US" sz="1200" dirty="0">
                        <a:solidFill>
                          <a:schemeClr val="tx1"/>
                        </a:solidFill>
                        <a:effectLst/>
                        <a:latin typeface="Calibri" panose="020F0502020204030204" pitchFamily="34" charset="0"/>
                        <a:ea typeface="Calibri" panose="020F0502020204030204" pitchFamily="34" charset="0"/>
                        <a:cs typeface="+mj-cs"/>
                      </a:endParaRPr>
                    </a:p>
                  </a:txBody>
                  <a:tcPr marL="23875" marR="23875" marT="0" marB="0" anchor="ctr"/>
                </a:tc>
                <a:tc>
                  <a:txBody>
                    <a:bodyPr/>
                    <a:lstStyle/>
                    <a:p>
                      <a:pPr marL="231775" lvl="0" indent="-115888" algn="r" defTabSz="457200" rtl="1" eaLnBrk="1" latinLnBrk="0" hangingPunct="1">
                        <a:lnSpc>
                          <a:spcPct val="115000"/>
                        </a:lnSpc>
                        <a:spcAft>
                          <a:spcPts val="1000"/>
                        </a:spcAft>
                        <a:buClr>
                          <a:srgbClr val="FF0000"/>
                        </a:buClr>
                        <a:buFont typeface="Wingdings" panose="05000000000000000000" pitchFamily="2" charset="2"/>
                        <a:buChar char="§"/>
                      </a:pPr>
                      <a:r>
                        <a:rPr lang="ar-AE" sz="1200" kern="1200" dirty="0">
                          <a:solidFill>
                            <a:schemeClr val="tx1"/>
                          </a:solidFill>
                          <a:effectLst/>
                        </a:rPr>
                        <a:t>أنشطة صغار التجار.</a:t>
                      </a:r>
                      <a:endParaRPr lang="en-US" sz="1200" kern="1200" dirty="0">
                        <a:solidFill>
                          <a:schemeClr val="tx1"/>
                        </a:solidFill>
                        <a:effectLst/>
                        <a:latin typeface="+mn-lt"/>
                        <a:ea typeface="+mn-ea"/>
                        <a:cs typeface="+mj-cs"/>
                      </a:endParaRPr>
                    </a:p>
                  </a:txBody>
                  <a:tcPr marL="23875" marR="23875" marT="0" marB="0" anchor="ctr"/>
                </a:tc>
                <a:extLst>
                  <a:ext uri="{0D108BD9-81ED-4DB2-BD59-A6C34878D82A}">
                    <a16:rowId xmlns:a16="http://schemas.microsoft.com/office/drawing/2014/main" val="2596319142"/>
                  </a:ext>
                </a:extLst>
              </a:tr>
              <a:tr h="188471">
                <a:tc vMerge="1">
                  <a:txBody>
                    <a:bodyPr/>
                    <a:lstStyle/>
                    <a:p>
                      <a:endParaRPr lang="en-US"/>
                    </a:p>
                  </a:txBody>
                  <a:tcPr/>
                </a:tc>
                <a:tc vMerge="1">
                  <a:txBody>
                    <a:bodyPr/>
                    <a:lstStyle/>
                    <a:p>
                      <a:endParaRPr lang="en-US"/>
                    </a:p>
                  </a:txBody>
                  <a:tcPr/>
                </a:tc>
                <a:tc>
                  <a:txBody>
                    <a:bodyPr/>
                    <a:lstStyle/>
                    <a:p>
                      <a:pPr marL="231775" lvl="0" indent="-115888" algn="r" rtl="1">
                        <a:lnSpc>
                          <a:spcPct val="115000"/>
                        </a:lnSpc>
                        <a:buClr>
                          <a:srgbClr val="FF0000"/>
                        </a:buClr>
                        <a:buFont typeface="Wingdings" panose="05000000000000000000" pitchFamily="2" charset="2"/>
                        <a:buChar char="§"/>
                      </a:pPr>
                      <a:r>
                        <a:rPr lang="ar-AE" sz="1200" kern="1200" dirty="0">
                          <a:solidFill>
                            <a:schemeClr val="tx1"/>
                          </a:solidFill>
                          <a:effectLst/>
                        </a:rPr>
                        <a:t>وزارة النقل. </a:t>
                      </a:r>
                      <a:endParaRPr lang="en-US" sz="1200" kern="1200" dirty="0">
                        <a:solidFill>
                          <a:schemeClr val="tx1"/>
                        </a:solidFill>
                        <a:effectLst/>
                        <a:latin typeface="+mn-lt"/>
                        <a:ea typeface="+mn-ea"/>
                        <a:cs typeface="+mj-cs"/>
                      </a:endParaRPr>
                    </a:p>
                  </a:txBody>
                  <a:tcPr marL="23875" marR="23875" marT="0" marB="0" anchor="ctr"/>
                </a:tc>
                <a:tc>
                  <a:txBody>
                    <a:bodyPr/>
                    <a:lstStyle/>
                    <a:p>
                      <a:pPr marL="231775" lvl="0" indent="-115888" algn="r" defTabSz="457200" rtl="1" eaLnBrk="1" latinLnBrk="0" hangingPunct="1">
                        <a:lnSpc>
                          <a:spcPct val="115000"/>
                        </a:lnSpc>
                        <a:spcAft>
                          <a:spcPts val="1000"/>
                        </a:spcAft>
                        <a:buClr>
                          <a:srgbClr val="FF0000"/>
                        </a:buClr>
                        <a:buFont typeface="Wingdings" panose="05000000000000000000" pitchFamily="2" charset="2"/>
                        <a:buChar char="§"/>
                      </a:pPr>
                      <a:r>
                        <a:rPr lang="ar-AE" sz="1200" kern="1200" dirty="0">
                          <a:solidFill>
                            <a:schemeClr val="tx1"/>
                          </a:solidFill>
                          <a:effectLst/>
                        </a:rPr>
                        <a:t>أنشطة المؤسسات الصغيرة في قطاع النقل.</a:t>
                      </a:r>
                      <a:endParaRPr lang="en-US" sz="1200" kern="1200" dirty="0">
                        <a:solidFill>
                          <a:schemeClr val="tx1"/>
                        </a:solidFill>
                        <a:effectLst/>
                        <a:latin typeface="+mn-lt"/>
                        <a:ea typeface="+mn-ea"/>
                        <a:cs typeface="+mj-cs"/>
                      </a:endParaRPr>
                    </a:p>
                  </a:txBody>
                  <a:tcPr marL="23875" marR="23875" marT="0" marB="0" anchor="ctr"/>
                </a:tc>
                <a:extLst>
                  <a:ext uri="{0D108BD9-81ED-4DB2-BD59-A6C34878D82A}">
                    <a16:rowId xmlns:a16="http://schemas.microsoft.com/office/drawing/2014/main" val="2349067146"/>
                  </a:ext>
                </a:extLst>
              </a:tr>
              <a:tr h="188471">
                <a:tc vMerge="1">
                  <a:txBody>
                    <a:bodyPr/>
                    <a:lstStyle/>
                    <a:p>
                      <a:endParaRPr lang="en-US"/>
                    </a:p>
                  </a:txBody>
                  <a:tcPr/>
                </a:tc>
                <a:tc vMerge="1">
                  <a:txBody>
                    <a:bodyPr/>
                    <a:lstStyle/>
                    <a:p>
                      <a:endParaRPr lang="en-US"/>
                    </a:p>
                  </a:txBody>
                  <a:tcPr/>
                </a:tc>
                <a:tc>
                  <a:txBody>
                    <a:bodyPr/>
                    <a:lstStyle/>
                    <a:p>
                      <a:pPr marL="231775" lvl="0" indent="-115888" algn="r" rtl="1">
                        <a:lnSpc>
                          <a:spcPct val="115000"/>
                        </a:lnSpc>
                        <a:buClr>
                          <a:srgbClr val="FF0000"/>
                        </a:buClr>
                        <a:buFont typeface="Wingdings" panose="05000000000000000000" pitchFamily="2" charset="2"/>
                        <a:buChar char="§"/>
                      </a:pPr>
                      <a:r>
                        <a:rPr lang="ar-AE" sz="1200" kern="1200" dirty="0">
                          <a:solidFill>
                            <a:schemeClr val="tx1"/>
                          </a:solidFill>
                          <a:effectLst/>
                        </a:rPr>
                        <a:t>وزارة السياحة والصناعات التقليدية. </a:t>
                      </a:r>
                      <a:endParaRPr lang="en-US" sz="1200" kern="1200" dirty="0">
                        <a:solidFill>
                          <a:schemeClr val="tx1"/>
                        </a:solidFill>
                        <a:effectLst/>
                        <a:latin typeface="+mn-lt"/>
                        <a:ea typeface="+mn-ea"/>
                        <a:cs typeface="+mj-cs"/>
                      </a:endParaRPr>
                    </a:p>
                  </a:txBody>
                  <a:tcPr marL="23875" marR="23875" marT="0" marB="0" anchor="ctr"/>
                </a:tc>
                <a:tc>
                  <a:txBody>
                    <a:bodyPr/>
                    <a:lstStyle/>
                    <a:p>
                      <a:pPr marL="231775" lvl="0" indent="-115888" algn="r" defTabSz="457200" rtl="1" eaLnBrk="1" latinLnBrk="0" hangingPunct="1">
                        <a:lnSpc>
                          <a:spcPct val="115000"/>
                        </a:lnSpc>
                        <a:spcAft>
                          <a:spcPts val="1000"/>
                        </a:spcAft>
                        <a:buClr>
                          <a:srgbClr val="FF0000"/>
                        </a:buClr>
                        <a:buFont typeface="Wingdings" panose="05000000000000000000" pitchFamily="2" charset="2"/>
                        <a:buChar char="§"/>
                      </a:pPr>
                      <a:r>
                        <a:rPr lang="ar-AE" sz="1200" kern="1200" dirty="0">
                          <a:solidFill>
                            <a:schemeClr val="tx1"/>
                          </a:solidFill>
                          <a:effectLst/>
                        </a:rPr>
                        <a:t>الأنشطة الحرفية.</a:t>
                      </a:r>
                      <a:endParaRPr lang="en-US" sz="1200" kern="1200" dirty="0">
                        <a:solidFill>
                          <a:schemeClr val="tx1"/>
                        </a:solidFill>
                        <a:effectLst/>
                        <a:latin typeface="+mn-lt"/>
                        <a:ea typeface="+mn-ea"/>
                        <a:cs typeface="+mj-cs"/>
                      </a:endParaRPr>
                    </a:p>
                  </a:txBody>
                  <a:tcPr marL="23875" marR="23875" marT="0" marB="0" anchor="ctr"/>
                </a:tc>
                <a:extLst>
                  <a:ext uri="{0D108BD9-81ED-4DB2-BD59-A6C34878D82A}">
                    <a16:rowId xmlns:a16="http://schemas.microsoft.com/office/drawing/2014/main" val="327274007"/>
                  </a:ext>
                </a:extLst>
              </a:tr>
              <a:tr h="188471">
                <a:tc vMerge="1">
                  <a:txBody>
                    <a:bodyPr/>
                    <a:lstStyle/>
                    <a:p>
                      <a:endParaRPr lang="en-US"/>
                    </a:p>
                  </a:txBody>
                  <a:tcPr/>
                </a:tc>
                <a:tc vMerge="1">
                  <a:txBody>
                    <a:bodyPr/>
                    <a:lstStyle/>
                    <a:p>
                      <a:endParaRPr lang="en-US"/>
                    </a:p>
                  </a:txBody>
                  <a:tcPr/>
                </a:tc>
                <a:tc>
                  <a:txBody>
                    <a:bodyPr/>
                    <a:lstStyle/>
                    <a:p>
                      <a:pPr marL="231775" lvl="0" indent="-115888" algn="r" rtl="1">
                        <a:lnSpc>
                          <a:spcPct val="115000"/>
                        </a:lnSpc>
                        <a:buClr>
                          <a:srgbClr val="FF0000"/>
                        </a:buClr>
                        <a:buFont typeface="Wingdings" panose="05000000000000000000" pitchFamily="2" charset="2"/>
                        <a:buChar char="§"/>
                      </a:pPr>
                      <a:r>
                        <a:rPr lang="ar-AE" sz="1200" kern="1200" dirty="0">
                          <a:solidFill>
                            <a:schemeClr val="tx1"/>
                          </a:solidFill>
                          <a:effectLst/>
                        </a:rPr>
                        <a:t>وزارة الصيد البحري والمنتجات المائية. </a:t>
                      </a:r>
                      <a:endParaRPr lang="en-US" sz="1200" kern="1200" dirty="0">
                        <a:solidFill>
                          <a:schemeClr val="tx1"/>
                        </a:solidFill>
                        <a:effectLst/>
                        <a:latin typeface="+mn-lt"/>
                        <a:ea typeface="+mn-ea"/>
                        <a:cs typeface="+mj-cs"/>
                      </a:endParaRPr>
                    </a:p>
                  </a:txBody>
                  <a:tcPr marL="23875" marR="23875" marT="0" marB="0" anchor="ctr"/>
                </a:tc>
                <a:tc>
                  <a:txBody>
                    <a:bodyPr/>
                    <a:lstStyle/>
                    <a:p>
                      <a:pPr marL="231775" lvl="0" indent="-115888" algn="r" defTabSz="457200" rtl="1" eaLnBrk="1" latinLnBrk="0" hangingPunct="1">
                        <a:lnSpc>
                          <a:spcPct val="115000"/>
                        </a:lnSpc>
                        <a:spcAft>
                          <a:spcPts val="1000"/>
                        </a:spcAft>
                        <a:buClr>
                          <a:srgbClr val="FF0000"/>
                        </a:buClr>
                        <a:buFont typeface="Wingdings" panose="05000000000000000000" pitchFamily="2" charset="2"/>
                        <a:buChar char="§"/>
                      </a:pPr>
                      <a:r>
                        <a:rPr lang="ar-AE" sz="1200" kern="1200" dirty="0">
                          <a:solidFill>
                            <a:schemeClr val="tx1"/>
                          </a:solidFill>
                          <a:effectLst/>
                        </a:rPr>
                        <a:t>أنشطة الصيد البحري.</a:t>
                      </a:r>
                      <a:endParaRPr lang="en-US" sz="1200" kern="1200" dirty="0">
                        <a:solidFill>
                          <a:schemeClr val="tx1"/>
                        </a:solidFill>
                        <a:effectLst/>
                        <a:latin typeface="+mn-lt"/>
                        <a:ea typeface="+mn-ea"/>
                        <a:cs typeface="+mj-cs"/>
                      </a:endParaRPr>
                    </a:p>
                  </a:txBody>
                  <a:tcPr marL="23875" marR="23875" marT="0" marB="0" anchor="ctr"/>
                </a:tc>
                <a:extLst>
                  <a:ext uri="{0D108BD9-81ED-4DB2-BD59-A6C34878D82A}">
                    <a16:rowId xmlns:a16="http://schemas.microsoft.com/office/drawing/2014/main" val="147771467"/>
                  </a:ext>
                </a:extLst>
              </a:tr>
              <a:tr h="389731">
                <a:tc vMerge="1">
                  <a:txBody>
                    <a:bodyPr/>
                    <a:lstStyle/>
                    <a:p>
                      <a:endParaRPr lang="en-US"/>
                    </a:p>
                  </a:txBody>
                  <a:tcPr/>
                </a:tc>
                <a:tc vMerge="1">
                  <a:txBody>
                    <a:bodyPr/>
                    <a:lstStyle/>
                    <a:p>
                      <a:endParaRPr lang="en-US"/>
                    </a:p>
                  </a:txBody>
                  <a:tcPr/>
                </a:tc>
                <a:tc>
                  <a:txBody>
                    <a:bodyPr/>
                    <a:lstStyle/>
                    <a:p>
                      <a:pPr marL="231775" lvl="0" indent="-115888" algn="r" rtl="1">
                        <a:lnSpc>
                          <a:spcPct val="115000"/>
                        </a:lnSpc>
                        <a:buClr>
                          <a:srgbClr val="FF0000"/>
                        </a:buClr>
                        <a:buFont typeface="Wingdings" panose="05000000000000000000" pitchFamily="2" charset="2"/>
                        <a:buChar char="§"/>
                      </a:pPr>
                      <a:r>
                        <a:rPr lang="ar-AE" sz="1200" kern="1200" dirty="0">
                          <a:solidFill>
                            <a:schemeClr val="tx1"/>
                          </a:solidFill>
                          <a:effectLst/>
                        </a:rPr>
                        <a:t>الوزارة المكلفة باقتصاد المعرفة والمؤسسات الناشئة.</a:t>
                      </a:r>
                      <a:endParaRPr lang="en-US" sz="1200" kern="1200" dirty="0">
                        <a:solidFill>
                          <a:schemeClr val="tx1"/>
                        </a:solidFill>
                        <a:effectLst/>
                        <a:latin typeface="+mn-lt"/>
                        <a:ea typeface="+mn-ea"/>
                        <a:cs typeface="+mj-cs"/>
                      </a:endParaRPr>
                    </a:p>
                  </a:txBody>
                  <a:tcPr marL="23875" marR="23875" marT="0" marB="0" anchor="ctr"/>
                </a:tc>
                <a:tc>
                  <a:txBody>
                    <a:bodyPr/>
                    <a:lstStyle/>
                    <a:p>
                      <a:pPr marL="231775" lvl="0" indent="-115888" algn="r" defTabSz="457200" rtl="1" eaLnBrk="1" latinLnBrk="0" hangingPunct="1">
                        <a:lnSpc>
                          <a:spcPct val="115000"/>
                        </a:lnSpc>
                        <a:spcAft>
                          <a:spcPts val="1000"/>
                        </a:spcAft>
                        <a:buClr>
                          <a:srgbClr val="FF0000"/>
                        </a:buClr>
                        <a:buFont typeface="Wingdings" panose="05000000000000000000" pitchFamily="2" charset="2"/>
                        <a:buChar char="§"/>
                      </a:pPr>
                      <a:r>
                        <a:rPr lang="ar-AE" sz="1200" kern="1200" dirty="0">
                          <a:solidFill>
                            <a:schemeClr val="tx1"/>
                          </a:solidFill>
                          <a:effectLst/>
                        </a:rPr>
                        <a:t>أنشطة المؤسسات الناشئة الصغيرة.</a:t>
                      </a:r>
                      <a:endParaRPr lang="en-US" sz="1200" kern="1200" dirty="0">
                        <a:solidFill>
                          <a:schemeClr val="tx1"/>
                        </a:solidFill>
                        <a:effectLst/>
                        <a:latin typeface="+mn-lt"/>
                        <a:ea typeface="+mn-ea"/>
                        <a:cs typeface="+mj-cs"/>
                      </a:endParaRPr>
                    </a:p>
                  </a:txBody>
                  <a:tcPr marL="23875" marR="23875" marT="0" marB="0" anchor="ctr"/>
                </a:tc>
                <a:extLst>
                  <a:ext uri="{0D108BD9-81ED-4DB2-BD59-A6C34878D82A}">
                    <a16:rowId xmlns:a16="http://schemas.microsoft.com/office/drawing/2014/main" val="3991733554"/>
                  </a:ext>
                </a:extLst>
              </a:tr>
              <a:tr h="315016">
                <a:tc>
                  <a:txBody>
                    <a:bodyPr/>
                    <a:lstStyle/>
                    <a:p>
                      <a:pPr algn="ctr" rtl="1">
                        <a:lnSpc>
                          <a:spcPct val="90000"/>
                        </a:lnSpc>
                        <a:spcAft>
                          <a:spcPts val="1000"/>
                        </a:spcAft>
                      </a:pPr>
                      <a:r>
                        <a:rPr lang="ar-AE" sz="1200">
                          <a:solidFill>
                            <a:schemeClr val="tx1"/>
                          </a:solidFill>
                          <a:effectLst/>
                        </a:rPr>
                        <a:t>السعودية</a:t>
                      </a:r>
                      <a:endParaRPr lang="en-US" sz="1200">
                        <a:solidFill>
                          <a:schemeClr val="tx1"/>
                        </a:solidFill>
                        <a:effectLst/>
                        <a:latin typeface="Calibri" panose="020F0502020204030204" pitchFamily="34" charset="0"/>
                        <a:ea typeface="Calibri" panose="020F0502020204030204" pitchFamily="34" charset="0"/>
                        <a:cs typeface="+mj-cs"/>
                      </a:endParaRPr>
                    </a:p>
                  </a:txBody>
                  <a:tcPr marL="23875" marR="23875" marT="0" marB="0" anchor="ctr"/>
                </a:tc>
                <a:tc>
                  <a:txBody>
                    <a:bodyPr/>
                    <a:lstStyle/>
                    <a:p>
                      <a:pPr algn="ctr" rtl="1">
                        <a:lnSpc>
                          <a:spcPct val="90000"/>
                        </a:lnSpc>
                        <a:spcAft>
                          <a:spcPts val="1000"/>
                        </a:spcAft>
                      </a:pPr>
                      <a:r>
                        <a:rPr lang="ar-AE" sz="1200" dirty="0">
                          <a:solidFill>
                            <a:schemeClr val="tx1"/>
                          </a:solidFill>
                          <a:effectLst/>
                        </a:rPr>
                        <a:t>√</a:t>
                      </a:r>
                      <a:endParaRPr lang="en-US" sz="1200" dirty="0">
                        <a:solidFill>
                          <a:schemeClr val="tx1"/>
                        </a:solidFill>
                        <a:effectLst/>
                        <a:latin typeface="Calibri" panose="020F0502020204030204" pitchFamily="34" charset="0"/>
                        <a:ea typeface="Calibri" panose="020F0502020204030204" pitchFamily="34" charset="0"/>
                        <a:cs typeface="+mj-cs"/>
                      </a:endParaRPr>
                    </a:p>
                  </a:txBody>
                  <a:tcPr marL="23875" marR="23875" marT="0" marB="0" anchor="ctr"/>
                </a:tc>
                <a:tc>
                  <a:txBody>
                    <a:bodyPr/>
                    <a:lstStyle/>
                    <a:p>
                      <a:pPr marL="231775" lvl="0" indent="-115888" algn="r" rtl="1">
                        <a:lnSpc>
                          <a:spcPct val="90000"/>
                        </a:lnSpc>
                        <a:buClr>
                          <a:srgbClr val="FF0000"/>
                        </a:buClr>
                        <a:buFont typeface="Wingdings" panose="05000000000000000000" pitchFamily="2" charset="2"/>
                        <a:buChar char="§"/>
                      </a:pPr>
                      <a:r>
                        <a:rPr lang="ar-AE" sz="1200" kern="1200" dirty="0">
                          <a:solidFill>
                            <a:schemeClr val="tx1"/>
                          </a:solidFill>
                          <a:effectLst/>
                        </a:rPr>
                        <a:t>هيئة المنشآت الصغيرة والمتوسطة (هيئة مستقلة).</a:t>
                      </a:r>
                      <a:endParaRPr lang="en-US" sz="1200" kern="1200" dirty="0">
                        <a:solidFill>
                          <a:schemeClr val="tx1"/>
                        </a:solidFill>
                        <a:effectLst/>
                        <a:latin typeface="+mn-lt"/>
                        <a:ea typeface="+mn-ea"/>
                        <a:cs typeface="+mj-cs"/>
                      </a:endParaRPr>
                    </a:p>
                  </a:txBody>
                  <a:tcPr marL="23875" marR="23875" marT="0" marB="0" anchor="ctr"/>
                </a:tc>
                <a:tc>
                  <a:txBody>
                    <a:bodyPr/>
                    <a:lstStyle/>
                    <a:p>
                      <a:pPr marL="231775" lvl="0" indent="-115888" algn="r" defTabSz="457200" rtl="1" eaLnBrk="1" latinLnBrk="0" hangingPunct="1">
                        <a:lnSpc>
                          <a:spcPct val="115000"/>
                        </a:lnSpc>
                        <a:spcAft>
                          <a:spcPts val="1000"/>
                        </a:spcAft>
                        <a:buClr>
                          <a:srgbClr val="FF0000"/>
                        </a:buClr>
                        <a:buFont typeface="Wingdings" panose="05000000000000000000" pitchFamily="2" charset="2"/>
                        <a:buChar char="§"/>
                      </a:pPr>
                      <a:r>
                        <a:rPr lang="ar-AE" sz="1200" kern="1200" dirty="0">
                          <a:solidFill>
                            <a:schemeClr val="tx1"/>
                          </a:solidFill>
                          <a:effectLst/>
                        </a:rPr>
                        <a:t>التنظيم والاشراف وتطوير ودعم المنشآت الصغيرة والمتوسطة.</a:t>
                      </a:r>
                      <a:endParaRPr lang="en-US" sz="1200" kern="1200" dirty="0">
                        <a:solidFill>
                          <a:schemeClr val="tx1"/>
                        </a:solidFill>
                        <a:effectLst/>
                        <a:latin typeface="+mn-lt"/>
                        <a:ea typeface="+mn-ea"/>
                        <a:cs typeface="+mj-cs"/>
                      </a:endParaRPr>
                    </a:p>
                  </a:txBody>
                  <a:tcPr marL="23875" marR="23875" marT="0" marB="0" anchor="ctr"/>
                </a:tc>
                <a:extLst>
                  <a:ext uri="{0D108BD9-81ED-4DB2-BD59-A6C34878D82A}">
                    <a16:rowId xmlns:a16="http://schemas.microsoft.com/office/drawing/2014/main" val="1137882262"/>
                  </a:ext>
                </a:extLst>
              </a:tr>
              <a:tr h="1109437">
                <a:tc>
                  <a:txBody>
                    <a:bodyPr/>
                    <a:lstStyle/>
                    <a:p>
                      <a:pPr algn="ctr" rtl="1">
                        <a:lnSpc>
                          <a:spcPct val="90000"/>
                        </a:lnSpc>
                        <a:spcAft>
                          <a:spcPts val="1000"/>
                        </a:spcAft>
                      </a:pPr>
                      <a:r>
                        <a:rPr lang="ar-AE" sz="1200">
                          <a:solidFill>
                            <a:schemeClr val="tx1"/>
                          </a:solidFill>
                          <a:effectLst/>
                        </a:rPr>
                        <a:t>المغرب</a:t>
                      </a:r>
                      <a:endParaRPr lang="en-US" sz="1200">
                        <a:solidFill>
                          <a:schemeClr val="tx1"/>
                        </a:solidFill>
                        <a:effectLst/>
                        <a:latin typeface="Calibri" panose="020F0502020204030204" pitchFamily="34" charset="0"/>
                        <a:ea typeface="Calibri" panose="020F0502020204030204" pitchFamily="34" charset="0"/>
                        <a:cs typeface="+mj-cs"/>
                      </a:endParaRPr>
                    </a:p>
                  </a:txBody>
                  <a:tcPr marL="23875" marR="23875" marT="0" marB="0" anchor="ctr"/>
                </a:tc>
                <a:tc>
                  <a:txBody>
                    <a:bodyPr/>
                    <a:lstStyle/>
                    <a:p>
                      <a:pPr algn="ctr" rtl="1">
                        <a:lnSpc>
                          <a:spcPct val="90000"/>
                        </a:lnSpc>
                        <a:spcAft>
                          <a:spcPts val="1000"/>
                        </a:spcAft>
                      </a:pPr>
                      <a:r>
                        <a:rPr lang="ar-AE" sz="1200" dirty="0">
                          <a:solidFill>
                            <a:schemeClr val="tx1"/>
                          </a:solidFill>
                          <a:effectLst/>
                        </a:rPr>
                        <a:t>√</a:t>
                      </a:r>
                      <a:endParaRPr lang="en-US" sz="1200" dirty="0">
                        <a:solidFill>
                          <a:schemeClr val="tx1"/>
                        </a:solidFill>
                        <a:effectLst/>
                        <a:latin typeface="Calibri" panose="020F0502020204030204" pitchFamily="34" charset="0"/>
                        <a:ea typeface="Calibri" panose="020F0502020204030204" pitchFamily="34" charset="0"/>
                        <a:cs typeface="+mj-cs"/>
                      </a:endParaRPr>
                    </a:p>
                  </a:txBody>
                  <a:tcPr marL="23875" marR="23875" marT="0" marB="0" anchor="ctr"/>
                </a:tc>
                <a:tc>
                  <a:txBody>
                    <a:bodyPr/>
                    <a:lstStyle/>
                    <a:p>
                      <a:pPr marL="231775" lvl="0" indent="-115888" algn="r" defTabSz="457200" rtl="1" eaLnBrk="1" latinLnBrk="0" hangingPunct="1">
                        <a:lnSpc>
                          <a:spcPct val="115000"/>
                        </a:lnSpc>
                        <a:buClr>
                          <a:srgbClr val="FF0000"/>
                        </a:buClr>
                        <a:buFont typeface="Wingdings" panose="05000000000000000000" pitchFamily="2" charset="2"/>
                        <a:buChar char="§"/>
                      </a:pPr>
                      <a:r>
                        <a:rPr lang="ar-AE" sz="1200" kern="1200" dirty="0">
                          <a:solidFill>
                            <a:schemeClr val="tx1"/>
                          </a:solidFill>
                          <a:effectLst/>
                        </a:rPr>
                        <a:t>الوكالة الوطنية للمقاولات الصغرى والمتوسطة.</a:t>
                      </a:r>
                      <a:endParaRPr lang="en-US" sz="1200" kern="1200" dirty="0">
                        <a:solidFill>
                          <a:schemeClr val="tx1"/>
                        </a:solidFill>
                        <a:effectLst/>
                        <a:latin typeface="+mn-lt"/>
                        <a:ea typeface="+mn-ea"/>
                        <a:cs typeface="+mj-cs"/>
                      </a:endParaRPr>
                    </a:p>
                  </a:txBody>
                  <a:tcPr marL="23875" marR="23875" marT="0" marB="0" anchor="ctr"/>
                </a:tc>
                <a:tc>
                  <a:txBody>
                    <a:bodyPr/>
                    <a:lstStyle/>
                    <a:p>
                      <a:pPr marL="231775" lvl="0" indent="-115888" algn="r" defTabSz="457200" rtl="1" eaLnBrk="1" latinLnBrk="0" hangingPunct="1">
                        <a:lnSpc>
                          <a:spcPct val="115000"/>
                        </a:lnSpc>
                        <a:buClr>
                          <a:srgbClr val="FF0000"/>
                        </a:buClr>
                        <a:buFont typeface="Wingdings" panose="05000000000000000000" pitchFamily="2" charset="2"/>
                        <a:buChar char="§"/>
                      </a:pPr>
                      <a:r>
                        <a:rPr lang="ar-AE" sz="1200" kern="1200" dirty="0">
                          <a:solidFill>
                            <a:schemeClr val="tx1"/>
                          </a:solidFill>
                          <a:effectLst/>
                        </a:rPr>
                        <a:t>تطوير تنافسية ونمو المؤسسات متناهية الصغر والصغيرة والمتوسطة من خلال الدعم وتقديم الاستشارات والخبرة التقنية، ودعم الاستثمار لفائدة المشاريع ذات القيمة المضافة والتي تساهم في خلق مناصب الشغل.</a:t>
                      </a:r>
                      <a:endParaRPr lang="en-US" sz="1200" kern="1200" dirty="0">
                        <a:solidFill>
                          <a:schemeClr val="tx1"/>
                        </a:solidFill>
                        <a:effectLst/>
                      </a:endParaRPr>
                    </a:p>
                    <a:p>
                      <a:pPr marL="231775" lvl="0" indent="-115888" algn="r" defTabSz="457200" rtl="1" eaLnBrk="1" latinLnBrk="0" hangingPunct="1">
                        <a:lnSpc>
                          <a:spcPct val="115000"/>
                        </a:lnSpc>
                        <a:spcAft>
                          <a:spcPts val="1000"/>
                        </a:spcAft>
                        <a:buClr>
                          <a:srgbClr val="FF0000"/>
                        </a:buClr>
                        <a:buFont typeface="Wingdings" panose="05000000000000000000" pitchFamily="2" charset="2"/>
                        <a:buChar char="§"/>
                      </a:pPr>
                      <a:r>
                        <a:rPr lang="ar-AE" sz="1200" kern="1200" dirty="0">
                          <a:solidFill>
                            <a:schemeClr val="tx1"/>
                          </a:solidFill>
                          <a:effectLst/>
                        </a:rPr>
                        <a:t>تطوير وتنفيذ شراكات مع القطاع العام أو الخاص أو كليهما للترويج لبرامج الدعم والمواكبة الموجهة للمؤسسات متناهية الصغر والصغيرة والمتوسطة، وتطوير المبادرات في هذا الخصوص.</a:t>
                      </a:r>
                      <a:endParaRPr lang="en-US" sz="1200" kern="1200" dirty="0">
                        <a:solidFill>
                          <a:schemeClr val="tx1"/>
                        </a:solidFill>
                        <a:effectLst/>
                        <a:latin typeface="+mn-lt"/>
                        <a:ea typeface="+mn-ea"/>
                        <a:cs typeface="+mj-cs"/>
                      </a:endParaRPr>
                    </a:p>
                  </a:txBody>
                  <a:tcPr marL="23875" marR="23875" marT="0" marB="0" anchor="ctr"/>
                </a:tc>
                <a:extLst>
                  <a:ext uri="{0D108BD9-81ED-4DB2-BD59-A6C34878D82A}">
                    <a16:rowId xmlns:a16="http://schemas.microsoft.com/office/drawing/2014/main" val="2863762599"/>
                  </a:ext>
                </a:extLst>
              </a:tr>
              <a:tr h="157508">
                <a:tc>
                  <a:txBody>
                    <a:bodyPr/>
                    <a:lstStyle/>
                    <a:p>
                      <a:pPr algn="ctr" rtl="1">
                        <a:lnSpc>
                          <a:spcPct val="90000"/>
                        </a:lnSpc>
                        <a:spcAft>
                          <a:spcPts val="1000"/>
                        </a:spcAft>
                      </a:pPr>
                      <a:r>
                        <a:rPr lang="ar-AE" sz="1200">
                          <a:solidFill>
                            <a:schemeClr val="tx1"/>
                          </a:solidFill>
                          <a:effectLst/>
                        </a:rPr>
                        <a:t>تونس</a:t>
                      </a:r>
                      <a:endParaRPr lang="en-US" sz="1200">
                        <a:solidFill>
                          <a:schemeClr val="tx1"/>
                        </a:solidFill>
                        <a:effectLst/>
                        <a:latin typeface="Calibri" panose="020F0502020204030204" pitchFamily="34" charset="0"/>
                        <a:ea typeface="Calibri" panose="020F0502020204030204" pitchFamily="34" charset="0"/>
                        <a:cs typeface="+mj-cs"/>
                      </a:endParaRPr>
                    </a:p>
                  </a:txBody>
                  <a:tcPr marL="23875" marR="23875" marT="0" marB="0" anchor="ctr"/>
                </a:tc>
                <a:tc>
                  <a:txBody>
                    <a:bodyPr/>
                    <a:lstStyle/>
                    <a:p>
                      <a:pPr algn="ctr" rtl="1">
                        <a:lnSpc>
                          <a:spcPct val="90000"/>
                        </a:lnSpc>
                        <a:spcAft>
                          <a:spcPts val="1000"/>
                        </a:spcAft>
                      </a:pPr>
                      <a:r>
                        <a:rPr lang="en-GB" sz="1200" dirty="0">
                          <a:solidFill>
                            <a:schemeClr val="tx1"/>
                          </a:solidFill>
                          <a:effectLst/>
                        </a:rPr>
                        <a:t>X</a:t>
                      </a:r>
                      <a:endParaRPr lang="en-US" sz="1200" dirty="0">
                        <a:solidFill>
                          <a:schemeClr val="tx1"/>
                        </a:solidFill>
                        <a:effectLst/>
                        <a:latin typeface="Calibri" panose="020F0502020204030204" pitchFamily="34" charset="0"/>
                        <a:ea typeface="Calibri" panose="020F0502020204030204" pitchFamily="34" charset="0"/>
                        <a:cs typeface="+mj-cs"/>
                      </a:endParaRPr>
                    </a:p>
                  </a:txBody>
                  <a:tcPr marL="23875" marR="23875" marT="0" marB="0" anchor="ctr"/>
                </a:tc>
                <a:tc>
                  <a:txBody>
                    <a:bodyPr/>
                    <a:lstStyle/>
                    <a:p>
                      <a:pPr marL="231775" lvl="0" indent="-115888" algn="r" defTabSz="457200" rtl="1" eaLnBrk="1" latinLnBrk="0" hangingPunct="1">
                        <a:lnSpc>
                          <a:spcPct val="115000"/>
                        </a:lnSpc>
                        <a:spcAft>
                          <a:spcPts val="1000"/>
                        </a:spcAft>
                        <a:buClr>
                          <a:srgbClr val="FF0000"/>
                        </a:buClr>
                        <a:buFont typeface="Wingdings" panose="05000000000000000000" pitchFamily="2" charset="2"/>
                        <a:buChar char="§"/>
                      </a:pPr>
                      <a:r>
                        <a:rPr lang="ar-AE" sz="1200" kern="1200" dirty="0">
                          <a:solidFill>
                            <a:schemeClr val="tx1"/>
                          </a:solidFill>
                          <a:effectLst/>
                        </a:rPr>
                        <a:t>وزارة الصناعة</a:t>
                      </a:r>
                      <a:endParaRPr lang="en-US" sz="1200" kern="1200" dirty="0">
                        <a:solidFill>
                          <a:schemeClr val="tx1"/>
                        </a:solidFill>
                        <a:effectLst/>
                        <a:latin typeface="+mn-lt"/>
                        <a:ea typeface="+mn-ea"/>
                        <a:cs typeface="+mj-cs"/>
                      </a:endParaRPr>
                    </a:p>
                  </a:txBody>
                  <a:tcPr marL="23875" marR="23875" marT="0" marB="0" anchor="ctr"/>
                </a:tc>
                <a:tc>
                  <a:txBody>
                    <a:bodyPr/>
                    <a:lstStyle/>
                    <a:p>
                      <a:pPr marL="231775" lvl="0" indent="-115888" algn="r" defTabSz="457200" rtl="1" eaLnBrk="1" latinLnBrk="0" hangingPunct="1">
                        <a:lnSpc>
                          <a:spcPct val="115000"/>
                        </a:lnSpc>
                        <a:spcAft>
                          <a:spcPts val="1000"/>
                        </a:spcAft>
                        <a:buClr>
                          <a:srgbClr val="FF0000"/>
                        </a:buClr>
                        <a:buFont typeface="Wingdings" panose="05000000000000000000" pitchFamily="2" charset="2"/>
                        <a:buChar char="§"/>
                      </a:pPr>
                      <a:r>
                        <a:rPr lang="ar-AE" sz="1200" kern="1200" dirty="0">
                          <a:solidFill>
                            <a:schemeClr val="tx1"/>
                          </a:solidFill>
                          <a:effectLst/>
                        </a:rPr>
                        <a:t> </a:t>
                      </a:r>
                      <a:endParaRPr lang="en-US" sz="1200" kern="1200" dirty="0">
                        <a:solidFill>
                          <a:schemeClr val="tx1"/>
                        </a:solidFill>
                        <a:effectLst/>
                        <a:latin typeface="+mn-lt"/>
                        <a:ea typeface="+mn-ea"/>
                        <a:cs typeface="+mj-cs"/>
                      </a:endParaRPr>
                    </a:p>
                  </a:txBody>
                  <a:tcPr marL="23875" marR="23875" marT="0" marB="0" anchor="ctr"/>
                </a:tc>
                <a:extLst>
                  <a:ext uri="{0D108BD9-81ED-4DB2-BD59-A6C34878D82A}">
                    <a16:rowId xmlns:a16="http://schemas.microsoft.com/office/drawing/2014/main" val="3916521282"/>
                  </a:ext>
                </a:extLst>
              </a:tr>
              <a:tr h="315016">
                <a:tc>
                  <a:txBody>
                    <a:bodyPr/>
                    <a:lstStyle/>
                    <a:p>
                      <a:pPr algn="ctr" rtl="1">
                        <a:lnSpc>
                          <a:spcPct val="90000"/>
                        </a:lnSpc>
                        <a:spcAft>
                          <a:spcPts val="1000"/>
                        </a:spcAft>
                      </a:pPr>
                      <a:r>
                        <a:rPr lang="ar-AE" sz="1200">
                          <a:solidFill>
                            <a:schemeClr val="tx1"/>
                          </a:solidFill>
                          <a:effectLst/>
                        </a:rPr>
                        <a:t>فلسطين</a:t>
                      </a:r>
                      <a:endParaRPr lang="en-US" sz="1200">
                        <a:solidFill>
                          <a:schemeClr val="tx1"/>
                        </a:solidFill>
                        <a:effectLst/>
                        <a:latin typeface="Calibri" panose="020F0502020204030204" pitchFamily="34" charset="0"/>
                        <a:ea typeface="Calibri" panose="020F0502020204030204" pitchFamily="34" charset="0"/>
                        <a:cs typeface="+mj-cs"/>
                      </a:endParaRPr>
                    </a:p>
                  </a:txBody>
                  <a:tcPr marL="23875" marR="23875" marT="0" marB="0" anchor="ctr"/>
                </a:tc>
                <a:tc>
                  <a:txBody>
                    <a:bodyPr/>
                    <a:lstStyle/>
                    <a:p>
                      <a:pPr algn="ctr" rtl="1">
                        <a:lnSpc>
                          <a:spcPct val="90000"/>
                        </a:lnSpc>
                        <a:spcAft>
                          <a:spcPts val="1000"/>
                        </a:spcAft>
                      </a:pPr>
                      <a:r>
                        <a:rPr lang="ar-AE" sz="1200" dirty="0">
                          <a:solidFill>
                            <a:schemeClr val="tx1"/>
                          </a:solidFill>
                          <a:effectLst/>
                        </a:rPr>
                        <a:t>√</a:t>
                      </a:r>
                      <a:endParaRPr lang="en-US" sz="1200" dirty="0">
                        <a:solidFill>
                          <a:schemeClr val="tx1"/>
                        </a:solidFill>
                        <a:effectLst/>
                        <a:latin typeface="Calibri" panose="020F0502020204030204" pitchFamily="34" charset="0"/>
                        <a:ea typeface="Calibri" panose="020F0502020204030204" pitchFamily="34" charset="0"/>
                        <a:cs typeface="+mj-cs"/>
                      </a:endParaRPr>
                    </a:p>
                  </a:txBody>
                  <a:tcPr marL="23875" marR="23875" marT="0" marB="0" anchor="ctr"/>
                </a:tc>
                <a:tc>
                  <a:txBody>
                    <a:bodyPr/>
                    <a:lstStyle/>
                    <a:p>
                      <a:pPr marL="231775" lvl="0" indent="-115888" algn="r" defTabSz="457200" rtl="1" eaLnBrk="1" latinLnBrk="0" hangingPunct="1">
                        <a:lnSpc>
                          <a:spcPct val="115000"/>
                        </a:lnSpc>
                        <a:buClr>
                          <a:srgbClr val="FF0000"/>
                        </a:buClr>
                        <a:buFont typeface="Wingdings" panose="05000000000000000000" pitchFamily="2" charset="2"/>
                        <a:buChar char="§"/>
                      </a:pPr>
                      <a:r>
                        <a:rPr lang="ar-AE" sz="1200" kern="1200" dirty="0">
                          <a:solidFill>
                            <a:schemeClr val="tx1"/>
                          </a:solidFill>
                          <a:effectLst/>
                        </a:rPr>
                        <a:t>يتم التعاون بين كافة الجهات ذات الصلة، منها وزارة الاقتصاد ومجلس الوزراء وغيرها.</a:t>
                      </a:r>
                      <a:endParaRPr lang="en-US" sz="1200" kern="1200" dirty="0">
                        <a:solidFill>
                          <a:schemeClr val="tx1"/>
                        </a:solidFill>
                        <a:effectLst/>
                        <a:latin typeface="+mn-lt"/>
                        <a:ea typeface="+mn-ea"/>
                        <a:cs typeface="+mj-cs"/>
                      </a:endParaRPr>
                    </a:p>
                  </a:txBody>
                  <a:tcPr marL="23875" marR="23875" marT="0" marB="0" anchor="ctr"/>
                </a:tc>
                <a:tc>
                  <a:txBody>
                    <a:bodyPr/>
                    <a:lstStyle/>
                    <a:p>
                      <a:pPr marL="231775" lvl="0" indent="-115888" algn="r" defTabSz="457200" rtl="1" eaLnBrk="1" latinLnBrk="0" hangingPunct="1">
                        <a:lnSpc>
                          <a:spcPct val="115000"/>
                        </a:lnSpc>
                        <a:spcAft>
                          <a:spcPts val="1000"/>
                        </a:spcAft>
                        <a:buClr>
                          <a:srgbClr val="FF0000"/>
                        </a:buClr>
                        <a:buFont typeface="Wingdings" panose="05000000000000000000" pitchFamily="2" charset="2"/>
                        <a:buChar char="§"/>
                      </a:pPr>
                      <a:r>
                        <a:rPr lang="ar-AE" sz="1200" kern="1200" dirty="0">
                          <a:solidFill>
                            <a:schemeClr val="tx1"/>
                          </a:solidFill>
                          <a:effectLst/>
                        </a:rPr>
                        <a:t>الرقابة وادارة التنسيق وسن القوانين.</a:t>
                      </a:r>
                      <a:endParaRPr lang="en-US" sz="1200" kern="1200" dirty="0">
                        <a:solidFill>
                          <a:schemeClr val="tx1"/>
                        </a:solidFill>
                        <a:effectLst/>
                        <a:latin typeface="+mn-lt"/>
                        <a:ea typeface="+mn-ea"/>
                        <a:cs typeface="+mj-cs"/>
                      </a:endParaRPr>
                    </a:p>
                  </a:txBody>
                  <a:tcPr marL="23875" marR="23875" marT="0" marB="0" anchor="ctr"/>
                </a:tc>
                <a:extLst>
                  <a:ext uri="{0D108BD9-81ED-4DB2-BD59-A6C34878D82A}">
                    <a16:rowId xmlns:a16="http://schemas.microsoft.com/office/drawing/2014/main" val="1709686705"/>
                  </a:ext>
                </a:extLst>
              </a:tr>
              <a:tr h="157508">
                <a:tc>
                  <a:txBody>
                    <a:bodyPr/>
                    <a:lstStyle/>
                    <a:p>
                      <a:pPr algn="ctr" rtl="1">
                        <a:lnSpc>
                          <a:spcPct val="90000"/>
                        </a:lnSpc>
                        <a:spcAft>
                          <a:spcPts val="1000"/>
                        </a:spcAft>
                      </a:pPr>
                      <a:r>
                        <a:rPr lang="ar-AE" sz="1200">
                          <a:solidFill>
                            <a:schemeClr val="tx1"/>
                          </a:solidFill>
                          <a:effectLst/>
                        </a:rPr>
                        <a:t>عُمان</a:t>
                      </a:r>
                      <a:endParaRPr lang="en-US" sz="1200">
                        <a:solidFill>
                          <a:schemeClr val="tx1"/>
                        </a:solidFill>
                        <a:effectLst/>
                        <a:latin typeface="Calibri" panose="020F0502020204030204" pitchFamily="34" charset="0"/>
                        <a:ea typeface="Calibri" panose="020F0502020204030204" pitchFamily="34" charset="0"/>
                        <a:cs typeface="+mj-cs"/>
                      </a:endParaRPr>
                    </a:p>
                  </a:txBody>
                  <a:tcPr marL="23875" marR="23875" marT="0" marB="0" anchor="ctr"/>
                </a:tc>
                <a:tc>
                  <a:txBody>
                    <a:bodyPr/>
                    <a:lstStyle/>
                    <a:p>
                      <a:pPr algn="ctr" rtl="1">
                        <a:lnSpc>
                          <a:spcPct val="90000"/>
                        </a:lnSpc>
                        <a:spcAft>
                          <a:spcPts val="1000"/>
                        </a:spcAft>
                      </a:pPr>
                      <a:r>
                        <a:rPr lang="ar-AE" sz="1200" dirty="0">
                          <a:solidFill>
                            <a:schemeClr val="tx1"/>
                          </a:solidFill>
                          <a:effectLst/>
                        </a:rPr>
                        <a:t>√</a:t>
                      </a:r>
                      <a:endParaRPr lang="en-US" sz="1200" dirty="0">
                        <a:solidFill>
                          <a:schemeClr val="tx1"/>
                        </a:solidFill>
                        <a:effectLst/>
                        <a:latin typeface="Calibri" panose="020F0502020204030204" pitchFamily="34" charset="0"/>
                        <a:ea typeface="Calibri" panose="020F0502020204030204" pitchFamily="34" charset="0"/>
                        <a:cs typeface="+mj-cs"/>
                      </a:endParaRPr>
                    </a:p>
                  </a:txBody>
                  <a:tcPr marL="23875" marR="23875" marT="0" marB="0" anchor="ctr"/>
                </a:tc>
                <a:tc>
                  <a:txBody>
                    <a:bodyPr/>
                    <a:lstStyle/>
                    <a:p>
                      <a:pPr marL="231775" lvl="0" indent="-115888" algn="r" defTabSz="457200" rtl="1" eaLnBrk="1" latinLnBrk="0" hangingPunct="1">
                        <a:lnSpc>
                          <a:spcPct val="115000"/>
                        </a:lnSpc>
                        <a:buClr>
                          <a:srgbClr val="FF0000"/>
                        </a:buClr>
                        <a:buFont typeface="Wingdings" panose="05000000000000000000" pitchFamily="2" charset="2"/>
                        <a:buChar char="§"/>
                      </a:pPr>
                      <a:r>
                        <a:rPr lang="ar-AE" sz="1200" kern="1200" dirty="0">
                          <a:solidFill>
                            <a:schemeClr val="tx1"/>
                          </a:solidFill>
                          <a:effectLst/>
                        </a:rPr>
                        <a:t>هيئة المؤسسات الصغيرة والمتوسطة.</a:t>
                      </a:r>
                      <a:endParaRPr lang="en-US" sz="1200" kern="1200" dirty="0">
                        <a:solidFill>
                          <a:schemeClr val="tx1"/>
                        </a:solidFill>
                        <a:effectLst/>
                        <a:latin typeface="+mn-lt"/>
                        <a:ea typeface="+mn-ea"/>
                        <a:cs typeface="+mj-cs"/>
                      </a:endParaRPr>
                    </a:p>
                  </a:txBody>
                  <a:tcPr marL="23875" marR="23875" marT="0" marB="0" anchor="ctr"/>
                </a:tc>
                <a:tc>
                  <a:txBody>
                    <a:bodyPr/>
                    <a:lstStyle/>
                    <a:p>
                      <a:pPr marL="231775" lvl="0" indent="-115888" algn="r" defTabSz="457200" rtl="1" eaLnBrk="1" latinLnBrk="0" hangingPunct="1">
                        <a:lnSpc>
                          <a:spcPct val="115000"/>
                        </a:lnSpc>
                        <a:spcAft>
                          <a:spcPts val="1000"/>
                        </a:spcAft>
                        <a:buClr>
                          <a:srgbClr val="FF0000"/>
                        </a:buClr>
                        <a:buFont typeface="Wingdings" panose="05000000000000000000" pitchFamily="2" charset="2"/>
                        <a:buChar char="§"/>
                      </a:pPr>
                      <a:r>
                        <a:rPr lang="ar-AE" sz="1200" kern="1200" dirty="0">
                          <a:solidFill>
                            <a:schemeClr val="tx1"/>
                          </a:solidFill>
                          <a:effectLst/>
                        </a:rPr>
                        <a:t>تقديم الدعم الإداري والمالي والفني لريادة الاعمال.</a:t>
                      </a:r>
                      <a:endParaRPr lang="en-US" sz="1200" kern="1200" dirty="0">
                        <a:solidFill>
                          <a:schemeClr val="tx1"/>
                        </a:solidFill>
                        <a:effectLst/>
                        <a:latin typeface="+mn-lt"/>
                        <a:ea typeface="+mn-ea"/>
                        <a:cs typeface="+mj-cs"/>
                      </a:endParaRPr>
                    </a:p>
                  </a:txBody>
                  <a:tcPr marL="23875" marR="23875" marT="0" marB="0" anchor="ctr"/>
                </a:tc>
                <a:extLst>
                  <a:ext uri="{0D108BD9-81ED-4DB2-BD59-A6C34878D82A}">
                    <a16:rowId xmlns:a16="http://schemas.microsoft.com/office/drawing/2014/main" val="397517886"/>
                  </a:ext>
                </a:extLst>
              </a:tr>
              <a:tr h="157508">
                <a:tc rowSpan="2">
                  <a:txBody>
                    <a:bodyPr/>
                    <a:lstStyle/>
                    <a:p>
                      <a:pPr algn="ctr" rtl="1">
                        <a:lnSpc>
                          <a:spcPct val="90000"/>
                        </a:lnSpc>
                        <a:spcAft>
                          <a:spcPts val="1000"/>
                        </a:spcAft>
                      </a:pPr>
                      <a:r>
                        <a:rPr lang="ar-AE" sz="1200" dirty="0">
                          <a:solidFill>
                            <a:schemeClr val="tx1"/>
                          </a:solidFill>
                          <a:effectLst/>
                        </a:rPr>
                        <a:t>سوريا</a:t>
                      </a:r>
                      <a:endParaRPr lang="en-US" sz="1200" dirty="0">
                        <a:solidFill>
                          <a:schemeClr val="tx1"/>
                        </a:solidFill>
                        <a:effectLst/>
                        <a:latin typeface="Calibri" panose="020F0502020204030204" pitchFamily="34" charset="0"/>
                        <a:ea typeface="Calibri" panose="020F0502020204030204" pitchFamily="34" charset="0"/>
                        <a:cs typeface="+mj-cs"/>
                      </a:endParaRPr>
                    </a:p>
                  </a:txBody>
                  <a:tcPr marL="23875" marR="23875" marT="0" marB="0" anchor="ctr"/>
                </a:tc>
                <a:tc rowSpan="2">
                  <a:txBody>
                    <a:bodyPr/>
                    <a:lstStyle/>
                    <a:p>
                      <a:pPr algn="ctr" rtl="1">
                        <a:lnSpc>
                          <a:spcPct val="90000"/>
                        </a:lnSpc>
                        <a:spcAft>
                          <a:spcPts val="1000"/>
                        </a:spcAft>
                      </a:pPr>
                      <a:r>
                        <a:rPr lang="en-GB" sz="1200" dirty="0">
                          <a:solidFill>
                            <a:schemeClr val="tx1"/>
                          </a:solidFill>
                          <a:effectLst/>
                        </a:rPr>
                        <a:t>X</a:t>
                      </a:r>
                      <a:endParaRPr lang="en-US" sz="1200" dirty="0">
                        <a:solidFill>
                          <a:schemeClr val="tx1"/>
                        </a:solidFill>
                        <a:effectLst/>
                        <a:latin typeface="Calibri" panose="020F0502020204030204" pitchFamily="34" charset="0"/>
                        <a:ea typeface="Calibri" panose="020F0502020204030204" pitchFamily="34" charset="0"/>
                        <a:cs typeface="+mj-cs"/>
                      </a:endParaRPr>
                    </a:p>
                  </a:txBody>
                  <a:tcPr marL="23875" marR="23875" marT="0" marB="0" anchor="ctr"/>
                </a:tc>
                <a:tc>
                  <a:txBody>
                    <a:bodyPr/>
                    <a:lstStyle/>
                    <a:p>
                      <a:pPr marL="231775" lvl="0" indent="-115888" algn="r" defTabSz="457200" rtl="1" eaLnBrk="1" latinLnBrk="0" hangingPunct="1">
                        <a:lnSpc>
                          <a:spcPct val="115000"/>
                        </a:lnSpc>
                        <a:buClr>
                          <a:srgbClr val="FF0000"/>
                        </a:buClr>
                        <a:buFont typeface="Wingdings" panose="05000000000000000000" pitchFamily="2" charset="2"/>
                        <a:buChar char="§"/>
                      </a:pPr>
                      <a:r>
                        <a:rPr lang="ar-AE" sz="1200" kern="1200" dirty="0">
                          <a:solidFill>
                            <a:schemeClr val="tx1"/>
                          </a:solidFill>
                          <a:effectLst/>
                        </a:rPr>
                        <a:t>وزارة المالية.</a:t>
                      </a:r>
                      <a:endParaRPr lang="en-US" sz="1200" kern="1200" dirty="0">
                        <a:solidFill>
                          <a:schemeClr val="tx1"/>
                        </a:solidFill>
                        <a:effectLst/>
                        <a:latin typeface="+mn-lt"/>
                        <a:ea typeface="+mn-ea"/>
                        <a:cs typeface="+mj-cs"/>
                      </a:endParaRPr>
                    </a:p>
                  </a:txBody>
                  <a:tcPr marL="23875" marR="23875" marT="0" marB="0" anchor="ctr"/>
                </a:tc>
                <a:tc>
                  <a:txBody>
                    <a:bodyPr/>
                    <a:lstStyle/>
                    <a:p>
                      <a:pPr marL="231775" lvl="0" indent="-115888" algn="r" defTabSz="457200" rtl="1" eaLnBrk="1" latinLnBrk="0" hangingPunct="1">
                        <a:lnSpc>
                          <a:spcPct val="115000"/>
                        </a:lnSpc>
                        <a:spcAft>
                          <a:spcPts val="1000"/>
                        </a:spcAft>
                        <a:buClr>
                          <a:srgbClr val="FF0000"/>
                        </a:buClr>
                        <a:buFont typeface="Wingdings" panose="05000000000000000000" pitchFamily="2" charset="2"/>
                        <a:buChar char="§"/>
                      </a:pPr>
                      <a:r>
                        <a:rPr lang="ar-AE" sz="1200" kern="1200" dirty="0">
                          <a:solidFill>
                            <a:schemeClr val="tx1"/>
                          </a:solidFill>
                          <a:effectLst/>
                        </a:rPr>
                        <a:t>تنظيم الحوافز (الإعفاء من الرسوم).</a:t>
                      </a:r>
                      <a:endParaRPr lang="en-US" sz="1200" kern="1200" dirty="0">
                        <a:solidFill>
                          <a:schemeClr val="tx1"/>
                        </a:solidFill>
                        <a:effectLst/>
                        <a:latin typeface="+mn-lt"/>
                        <a:ea typeface="+mn-ea"/>
                        <a:cs typeface="+mj-cs"/>
                      </a:endParaRPr>
                    </a:p>
                  </a:txBody>
                  <a:tcPr marL="23875" marR="23875" marT="0" marB="0" anchor="ctr"/>
                </a:tc>
                <a:extLst>
                  <a:ext uri="{0D108BD9-81ED-4DB2-BD59-A6C34878D82A}">
                    <a16:rowId xmlns:a16="http://schemas.microsoft.com/office/drawing/2014/main" val="1048730905"/>
                  </a:ext>
                </a:extLst>
              </a:tr>
              <a:tr h="157508">
                <a:tc vMerge="1">
                  <a:txBody>
                    <a:bodyPr/>
                    <a:lstStyle/>
                    <a:p>
                      <a:endParaRPr lang="en-US"/>
                    </a:p>
                  </a:txBody>
                  <a:tcPr/>
                </a:tc>
                <a:tc vMerge="1">
                  <a:txBody>
                    <a:bodyPr/>
                    <a:lstStyle/>
                    <a:p>
                      <a:endParaRPr lang="en-US"/>
                    </a:p>
                  </a:txBody>
                  <a:tcPr/>
                </a:tc>
                <a:tc>
                  <a:txBody>
                    <a:bodyPr/>
                    <a:lstStyle/>
                    <a:p>
                      <a:pPr marL="231775" lvl="0" indent="-115888" algn="r" defTabSz="457200" rtl="1" eaLnBrk="1" latinLnBrk="0" hangingPunct="1">
                        <a:lnSpc>
                          <a:spcPct val="115000"/>
                        </a:lnSpc>
                        <a:buClr>
                          <a:srgbClr val="FF0000"/>
                        </a:buClr>
                        <a:buFont typeface="Wingdings" panose="05000000000000000000" pitchFamily="2" charset="2"/>
                        <a:buChar char="§"/>
                      </a:pPr>
                      <a:r>
                        <a:rPr lang="ar-AE" sz="1200" kern="1200" dirty="0">
                          <a:solidFill>
                            <a:schemeClr val="tx1"/>
                          </a:solidFill>
                          <a:effectLst/>
                        </a:rPr>
                        <a:t>البنك المركزي.</a:t>
                      </a:r>
                      <a:endParaRPr lang="en-US" sz="1200" kern="1200" dirty="0">
                        <a:solidFill>
                          <a:schemeClr val="tx1"/>
                        </a:solidFill>
                        <a:effectLst/>
                        <a:latin typeface="+mn-lt"/>
                        <a:ea typeface="+mn-ea"/>
                        <a:cs typeface="+mj-cs"/>
                      </a:endParaRPr>
                    </a:p>
                  </a:txBody>
                  <a:tcPr marL="23875" marR="23875" marT="0" marB="0" anchor="ctr"/>
                </a:tc>
                <a:tc>
                  <a:txBody>
                    <a:bodyPr/>
                    <a:lstStyle/>
                    <a:p>
                      <a:pPr marL="231775" lvl="0" indent="-115888" algn="r" defTabSz="457200" rtl="1" eaLnBrk="1" latinLnBrk="0" hangingPunct="1">
                        <a:lnSpc>
                          <a:spcPct val="115000"/>
                        </a:lnSpc>
                        <a:spcAft>
                          <a:spcPts val="1000"/>
                        </a:spcAft>
                        <a:buClr>
                          <a:srgbClr val="FF0000"/>
                        </a:buClr>
                        <a:buFont typeface="Wingdings" panose="05000000000000000000" pitchFamily="2" charset="2"/>
                        <a:buChar char="§"/>
                      </a:pPr>
                      <a:r>
                        <a:rPr lang="ar-AE" sz="1200" kern="1200" dirty="0">
                          <a:solidFill>
                            <a:schemeClr val="tx1"/>
                          </a:solidFill>
                          <a:effectLst/>
                        </a:rPr>
                        <a:t>تقديم التسهيلات المصرفية.</a:t>
                      </a:r>
                      <a:endParaRPr lang="en-US" sz="1200" kern="1200" dirty="0">
                        <a:solidFill>
                          <a:schemeClr val="tx1"/>
                        </a:solidFill>
                        <a:effectLst/>
                        <a:latin typeface="+mn-lt"/>
                        <a:ea typeface="+mn-ea"/>
                        <a:cs typeface="+mj-cs"/>
                      </a:endParaRPr>
                    </a:p>
                  </a:txBody>
                  <a:tcPr marL="23875" marR="23875" marT="0" marB="0" anchor="ctr"/>
                </a:tc>
                <a:extLst>
                  <a:ext uri="{0D108BD9-81ED-4DB2-BD59-A6C34878D82A}">
                    <a16:rowId xmlns:a16="http://schemas.microsoft.com/office/drawing/2014/main" val="2892731885"/>
                  </a:ext>
                </a:extLst>
              </a:tr>
            </a:tbl>
          </a:graphicData>
        </a:graphic>
      </p:graphicFrame>
      <p:sp>
        <p:nvSpPr>
          <p:cNvPr id="13" name="TextBox 12">
            <a:extLst>
              <a:ext uri="{FF2B5EF4-FFF2-40B4-BE49-F238E27FC236}">
                <a16:creationId xmlns:a16="http://schemas.microsoft.com/office/drawing/2014/main" id="{63A8FE7C-7335-4104-8A91-86257623DBB2}"/>
              </a:ext>
            </a:extLst>
          </p:cNvPr>
          <p:cNvSpPr txBox="1"/>
          <p:nvPr/>
        </p:nvSpPr>
        <p:spPr>
          <a:xfrm>
            <a:off x="210462" y="680013"/>
            <a:ext cx="8541656" cy="276999"/>
          </a:xfrm>
          <a:prstGeom prst="rect">
            <a:avLst/>
          </a:prstGeom>
          <a:noFill/>
        </p:spPr>
        <p:txBody>
          <a:bodyPr wrap="square">
            <a:spAutoFit/>
          </a:bodyPr>
          <a:lstStyle/>
          <a:p>
            <a:pPr algn="ctr" rtl="1">
              <a:tabLst>
                <a:tab pos="3657600" algn="l"/>
              </a:tabLst>
            </a:pPr>
            <a:r>
              <a:rPr lang="ar-EG" sz="1200" b="1" spc="-10" dirty="0">
                <a:effectLst/>
                <a:latin typeface="Times New Roman" panose="02020603050405020304" pitchFamily="18" charset="0"/>
                <a:ea typeface="Times New Roman" panose="02020603050405020304" pitchFamily="18" charset="0"/>
                <a:cs typeface="+mj-cs"/>
              </a:rPr>
              <a:t>الإطار القانوني والمؤسسي لتنظيم قطاع المؤسسات متناهية الصغر والصغيرة والمتوسطة</a:t>
            </a:r>
            <a:r>
              <a:rPr lang="ar-AE" sz="1200" b="1" spc="-10" dirty="0">
                <a:effectLst/>
                <a:latin typeface="Times New Roman" panose="02020603050405020304" pitchFamily="18" charset="0"/>
                <a:ea typeface="Times New Roman" panose="02020603050405020304" pitchFamily="18" charset="0"/>
                <a:cs typeface="+mj-cs"/>
              </a:rPr>
              <a:t> </a:t>
            </a:r>
            <a:r>
              <a:rPr lang="ar-EG" sz="1200" b="1" spc="-10" dirty="0">
                <a:effectLst/>
                <a:latin typeface="Times New Roman" panose="02020603050405020304" pitchFamily="18" charset="0"/>
                <a:ea typeface="Times New Roman" panose="02020603050405020304" pitchFamily="18" charset="0"/>
                <a:cs typeface="+mj-cs"/>
              </a:rPr>
              <a:t>في عدد من الدول العربية</a:t>
            </a:r>
            <a:endParaRPr lang="en-US" sz="1200" dirty="0">
              <a:effectLst/>
              <a:latin typeface="Times New Roman" panose="02020603050405020304" pitchFamily="18" charset="0"/>
              <a:ea typeface="Times New Roman" panose="02020603050405020304" pitchFamily="18" charset="0"/>
              <a:cs typeface="+mj-cs"/>
            </a:endParaRPr>
          </a:p>
        </p:txBody>
      </p:sp>
    </p:spTree>
    <p:extLst>
      <p:ext uri="{BB962C8B-B14F-4D97-AF65-F5344CB8AC3E}">
        <p14:creationId xmlns:p14="http://schemas.microsoft.com/office/powerpoint/2010/main" val="3285667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9771" y="166324"/>
            <a:ext cx="5695457" cy="481869"/>
          </a:xfrm>
        </p:spPr>
        <p:txBody>
          <a:bodyPr>
            <a:noAutofit/>
          </a:bodyPr>
          <a:lstStyle/>
          <a:p>
            <a:pPr rtl="1"/>
            <a:r>
              <a:rPr lang="ar-AE" sz="16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rPr>
              <a:t>نشر إحصاءات المؤسسات متناهية الصغر والصغيرة والمتوسطة</a:t>
            </a:r>
            <a:endParaRPr lang="ar-SA" sz="16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endParaRPr>
          </a:p>
        </p:txBody>
      </p:sp>
      <p:cxnSp>
        <p:nvCxnSpPr>
          <p:cNvPr id="12" name="Straight Connector 11"/>
          <p:cNvCxnSpPr>
            <a:cxnSpLocks/>
            <a:endCxn id="2" idx="1"/>
          </p:cNvCxnSpPr>
          <p:nvPr/>
        </p:nvCxnSpPr>
        <p:spPr>
          <a:xfrm flipV="1">
            <a:off x="466582" y="407259"/>
            <a:ext cx="1333189" cy="3222"/>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a:cxnSpLocks/>
            <a:stCxn id="2" idx="3"/>
          </p:cNvCxnSpPr>
          <p:nvPr/>
        </p:nvCxnSpPr>
        <p:spPr>
          <a:xfrm>
            <a:off x="7495228" y="407259"/>
            <a:ext cx="824385" cy="3222"/>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3" name="TextBox 12">
            <a:extLst>
              <a:ext uri="{FF2B5EF4-FFF2-40B4-BE49-F238E27FC236}">
                <a16:creationId xmlns:a16="http://schemas.microsoft.com/office/drawing/2014/main" id="{63A8FE7C-7335-4104-8A91-86257623DBB2}"/>
              </a:ext>
            </a:extLst>
          </p:cNvPr>
          <p:cNvSpPr txBox="1"/>
          <p:nvPr/>
        </p:nvSpPr>
        <p:spPr>
          <a:xfrm>
            <a:off x="210462" y="680013"/>
            <a:ext cx="8541656" cy="276999"/>
          </a:xfrm>
          <a:prstGeom prst="rect">
            <a:avLst/>
          </a:prstGeom>
          <a:noFill/>
        </p:spPr>
        <p:txBody>
          <a:bodyPr wrap="square">
            <a:spAutoFit/>
          </a:bodyPr>
          <a:lstStyle/>
          <a:p>
            <a:pPr algn="ctr" rtl="1">
              <a:tabLst>
                <a:tab pos="3657600" algn="l"/>
              </a:tabLst>
            </a:pPr>
            <a:r>
              <a:rPr lang="ar-EG" sz="1200" b="1" spc="-10" dirty="0">
                <a:effectLst/>
                <a:latin typeface="Times New Roman" panose="02020603050405020304" pitchFamily="18" charset="0"/>
                <a:ea typeface="Times New Roman" panose="02020603050405020304" pitchFamily="18" charset="0"/>
                <a:cs typeface="+mj-cs"/>
              </a:rPr>
              <a:t>دورية ووسائل نشر إحصاءات المؤسسات متناهية الصغر والصغيرة والمتوسطة</a:t>
            </a:r>
            <a:r>
              <a:rPr lang="ar-AE" sz="1200" b="1" spc="-10" dirty="0">
                <a:effectLst/>
                <a:latin typeface="Times New Roman" panose="02020603050405020304" pitchFamily="18" charset="0"/>
                <a:ea typeface="Times New Roman" panose="02020603050405020304" pitchFamily="18" charset="0"/>
                <a:cs typeface="+mj-cs"/>
              </a:rPr>
              <a:t> </a:t>
            </a:r>
            <a:r>
              <a:rPr lang="ar-EG" sz="1200" b="1" spc="-10" dirty="0">
                <a:effectLst/>
                <a:latin typeface="Times New Roman" panose="02020603050405020304" pitchFamily="18" charset="0"/>
                <a:ea typeface="Times New Roman" panose="02020603050405020304" pitchFamily="18" charset="0"/>
                <a:cs typeface="+mj-cs"/>
              </a:rPr>
              <a:t>في عدد من الدول العربية</a:t>
            </a:r>
            <a:endParaRPr lang="en-US" sz="1200" dirty="0">
              <a:effectLst/>
              <a:latin typeface="Times New Roman" panose="02020603050405020304" pitchFamily="18" charset="0"/>
              <a:ea typeface="Times New Roman" panose="02020603050405020304" pitchFamily="18" charset="0"/>
              <a:cs typeface="+mj-cs"/>
            </a:endParaRPr>
          </a:p>
        </p:txBody>
      </p:sp>
      <p:graphicFrame>
        <p:nvGraphicFramePr>
          <p:cNvPr id="9" name="Table 8">
            <a:extLst>
              <a:ext uri="{FF2B5EF4-FFF2-40B4-BE49-F238E27FC236}">
                <a16:creationId xmlns:a16="http://schemas.microsoft.com/office/drawing/2014/main" id="{4F7B40BF-294F-4F2A-ABCF-9E9FB77E1001}"/>
              </a:ext>
            </a:extLst>
          </p:cNvPr>
          <p:cNvGraphicFramePr>
            <a:graphicFrameLocks noGrp="1"/>
          </p:cNvGraphicFramePr>
          <p:nvPr>
            <p:extLst>
              <p:ext uri="{D42A27DB-BD31-4B8C-83A1-F6EECF244321}">
                <p14:modId xmlns:p14="http://schemas.microsoft.com/office/powerpoint/2010/main" val="2296704554"/>
              </p:ext>
            </p:extLst>
          </p:nvPr>
        </p:nvGraphicFramePr>
        <p:xfrm>
          <a:off x="384634" y="948825"/>
          <a:ext cx="8440051" cy="4384221"/>
        </p:xfrm>
        <a:graphic>
          <a:graphicData uri="http://schemas.openxmlformats.org/drawingml/2006/table">
            <a:tbl>
              <a:tblPr rtl="1" firstRow="1" firstCol="1" bandRow="1">
                <a:tableStyleId>{F5AB1C69-6EDB-4FF4-983F-18BD219EF322}</a:tableStyleId>
              </a:tblPr>
              <a:tblGrid>
                <a:gridCol w="852289">
                  <a:extLst>
                    <a:ext uri="{9D8B030D-6E8A-4147-A177-3AD203B41FA5}">
                      <a16:colId xmlns:a16="http://schemas.microsoft.com/office/drawing/2014/main" val="3744619776"/>
                    </a:ext>
                  </a:extLst>
                </a:gridCol>
                <a:gridCol w="1201482">
                  <a:extLst>
                    <a:ext uri="{9D8B030D-6E8A-4147-A177-3AD203B41FA5}">
                      <a16:colId xmlns:a16="http://schemas.microsoft.com/office/drawing/2014/main" val="2456470774"/>
                    </a:ext>
                  </a:extLst>
                </a:gridCol>
                <a:gridCol w="2658667">
                  <a:extLst>
                    <a:ext uri="{9D8B030D-6E8A-4147-A177-3AD203B41FA5}">
                      <a16:colId xmlns:a16="http://schemas.microsoft.com/office/drawing/2014/main" val="1069054329"/>
                    </a:ext>
                  </a:extLst>
                </a:gridCol>
                <a:gridCol w="3727613">
                  <a:extLst>
                    <a:ext uri="{9D8B030D-6E8A-4147-A177-3AD203B41FA5}">
                      <a16:colId xmlns:a16="http://schemas.microsoft.com/office/drawing/2014/main" val="2399930993"/>
                    </a:ext>
                  </a:extLst>
                </a:gridCol>
              </a:tblGrid>
              <a:tr h="489452">
                <a:tc>
                  <a:txBody>
                    <a:bodyPr/>
                    <a:lstStyle/>
                    <a:p>
                      <a:pPr algn="ctr" rtl="1">
                        <a:lnSpc>
                          <a:spcPts val="2100"/>
                        </a:lnSpc>
                        <a:spcAft>
                          <a:spcPts val="1000"/>
                        </a:spcAft>
                      </a:pPr>
                      <a:r>
                        <a:rPr lang="ar-AE" sz="1200" dirty="0">
                          <a:solidFill>
                            <a:schemeClr val="tx1"/>
                          </a:solidFill>
                          <a:effectLst/>
                          <a:cs typeface="+mj-cs"/>
                        </a:rPr>
                        <a:t>الدول</a:t>
                      </a:r>
                      <a:endParaRPr lang="en-US" sz="1200" dirty="0">
                        <a:solidFill>
                          <a:schemeClr val="tx1"/>
                        </a:solidFill>
                        <a:effectLst/>
                        <a:latin typeface="Calibri" panose="020F0502020204030204" pitchFamily="34" charset="0"/>
                        <a:ea typeface="Calibri" panose="020F0502020204030204" pitchFamily="34" charset="0"/>
                        <a:cs typeface="+mj-cs"/>
                      </a:endParaRPr>
                    </a:p>
                  </a:txBody>
                  <a:tcPr marL="57223" marR="57223" marT="0" marB="0" anchor="ctr"/>
                </a:tc>
                <a:tc>
                  <a:txBody>
                    <a:bodyPr/>
                    <a:lstStyle/>
                    <a:p>
                      <a:pPr algn="ctr" rtl="1">
                        <a:lnSpc>
                          <a:spcPct val="115000"/>
                        </a:lnSpc>
                        <a:spcAft>
                          <a:spcPts val="1000"/>
                        </a:spcAft>
                      </a:pPr>
                      <a:r>
                        <a:rPr lang="ar-AE" sz="1200">
                          <a:solidFill>
                            <a:schemeClr val="tx1"/>
                          </a:solidFill>
                          <a:effectLst/>
                          <a:cs typeface="+mj-cs"/>
                        </a:rPr>
                        <a:t>دورية نشر البيانات</a:t>
                      </a:r>
                      <a:endParaRPr lang="en-US" sz="1200">
                        <a:solidFill>
                          <a:schemeClr val="tx1"/>
                        </a:solidFill>
                        <a:effectLst/>
                        <a:latin typeface="Calibri" panose="020F0502020204030204" pitchFamily="34" charset="0"/>
                        <a:ea typeface="Calibri" panose="020F0502020204030204" pitchFamily="34" charset="0"/>
                        <a:cs typeface="+mj-cs"/>
                      </a:endParaRPr>
                    </a:p>
                  </a:txBody>
                  <a:tcPr marL="57223" marR="57223" marT="0" marB="0" anchor="ctr"/>
                </a:tc>
                <a:tc>
                  <a:txBody>
                    <a:bodyPr/>
                    <a:lstStyle/>
                    <a:p>
                      <a:pPr algn="ctr" rtl="1">
                        <a:lnSpc>
                          <a:spcPct val="115000"/>
                        </a:lnSpc>
                        <a:spcAft>
                          <a:spcPts val="1000"/>
                        </a:spcAft>
                      </a:pPr>
                      <a:r>
                        <a:rPr lang="ar-AE" sz="1200">
                          <a:solidFill>
                            <a:schemeClr val="tx1"/>
                          </a:solidFill>
                          <a:effectLst/>
                          <a:cs typeface="+mj-cs"/>
                        </a:rPr>
                        <a:t>الفاصل الزمني لنشر البيانات النهائية (بين سنة مرجعية ووقت النشر)</a:t>
                      </a:r>
                      <a:endParaRPr lang="en-US" sz="1200">
                        <a:solidFill>
                          <a:schemeClr val="tx1"/>
                        </a:solidFill>
                        <a:effectLst/>
                        <a:latin typeface="Calibri" panose="020F0502020204030204" pitchFamily="34" charset="0"/>
                        <a:ea typeface="Calibri" panose="020F0502020204030204" pitchFamily="34" charset="0"/>
                        <a:cs typeface="+mj-cs"/>
                      </a:endParaRPr>
                    </a:p>
                  </a:txBody>
                  <a:tcPr marL="57223" marR="57223" marT="0" marB="0" anchor="ctr"/>
                </a:tc>
                <a:tc>
                  <a:txBody>
                    <a:bodyPr/>
                    <a:lstStyle/>
                    <a:p>
                      <a:pPr algn="ctr" rtl="1">
                        <a:lnSpc>
                          <a:spcPct val="115000"/>
                        </a:lnSpc>
                        <a:spcAft>
                          <a:spcPts val="1000"/>
                        </a:spcAft>
                      </a:pPr>
                      <a:r>
                        <a:rPr lang="ar-AE" sz="1200" dirty="0">
                          <a:solidFill>
                            <a:schemeClr val="tx1"/>
                          </a:solidFill>
                          <a:effectLst/>
                          <a:cs typeface="+mj-cs"/>
                        </a:rPr>
                        <a:t>وسائل نشر البيانات</a:t>
                      </a:r>
                      <a:endParaRPr lang="en-US" sz="1200" dirty="0">
                        <a:solidFill>
                          <a:schemeClr val="tx1"/>
                        </a:solidFill>
                        <a:effectLst/>
                        <a:latin typeface="Calibri" panose="020F0502020204030204" pitchFamily="34" charset="0"/>
                        <a:ea typeface="Calibri" panose="020F0502020204030204" pitchFamily="34" charset="0"/>
                        <a:cs typeface="+mj-cs"/>
                      </a:endParaRPr>
                    </a:p>
                  </a:txBody>
                  <a:tcPr marL="57223" marR="57223" marT="0" marB="0" anchor="ctr"/>
                </a:tc>
                <a:extLst>
                  <a:ext uri="{0D108BD9-81ED-4DB2-BD59-A6C34878D82A}">
                    <a16:rowId xmlns:a16="http://schemas.microsoft.com/office/drawing/2014/main" val="2097457789"/>
                  </a:ext>
                </a:extLst>
              </a:tr>
              <a:tr h="1004771">
                <a:tc>
                  <a:txBody>
                    <a:bodyPr/>
                    <a:lstStyle/>
                    <a:p>
                      <a:pPr algn="ctr" rtl="1">
                        <a:lnSpc>
                          <a:spcPts val="1700"/>
                        </a:lnSpc>
                        <a:spcAft>
                          <a:spcPts val="1000"/>
                        </a:spcAft>
                      </a:pPr>
                      <a:r>
                        <a:rPr lang="ar-AE" sz="1200" dirty="0">
                          <a:solidFill>
                            <a:schemeClr val="tx1"/>
                          </a:solidFill>
                          <a:effectLst/>
                          <a:cs typeface="+mj-cs"/>
                        </a:rPr>
                        <a:t>الجزائر</a:t>
                      </a:r>
                      <a:endParaRPr lang="en-US" sz="1200" dirty="0">
                        <a:solidFill>
                          <a:schemeClr val="tx1"/>
                        </a:solidFill>
                        <a:effectLst/>
                        <a:latin typeface="Calibri" panose="020F0502020204030204" pitchFamily="34" charset="0"/>
                        <a:ea typeface="Calibri" panose="020F0502020204030204" pitchFamily="34" charset="0"/>
                        <a:cs typeface="+mj-cs"/>
                      </a:endParaRPr>
                    </a:p>
                  </a:txBody>
                  <a:tcPr marL="57223" marR="57223" marT="0" marB="0" anchor="ctr"/>
                </a:tc>
                <a:tc>
                  <a:txBody>
                    <a:bodyPr/>
                    <a:lstStyle/>
                    <a:p>
                      <a:pPr algn="ctr" rtl="1">
                        <a:lnSpc>
                          <a:spcPts val="1700"/>
                        </a:lnSpc>
                        <a:spcAft>
                          <a:spcPts val="0"/>
                        </a:spcAft>
                      </a:pPr>
                      <a:r>
                        <a:rPr lang="ar-AE" sz="1200" dirty="0">
                          <a:effectLst/>
                          <a:cs typeface="+mj-cs"/>
                        </a:rPr>
                        <a:t>ربع سنوية</a:t>
                      </a:r>
                      <a:endParaRPr lang="en-US" sz="1200" dirty="0">
                        <a:effectLst/>
                        <a:latin typeface="Calibri" panose="020F0502020204030204" pitchFamily="34" charset="0"/>
                        <a:ea typeface="Calibri" panose="020F0502020204030204" pitchFamily="34" charset="0"/>
                        <a:cs typeface="+mj-cs"/>
                      </a:endParaRPr>
                    </a:p>
                  </a:txBody>
                  <a:tcPr marL="57223" marR="57223" marT="0" marB="0" anchor="ctr"/>
                </a:tc>
                <a:tc>
                  <a:txBody>
                    <a:bodyPr/>
                    <a:lstStyle/>
                    <a:p>
                      <a:pPr algn="ctr" rtl="1">
                        <a:lnSpc>
                          <a:spcPct val="115000"/>
                        </a:lnSpc>
                        <a:spcAft>
                          <a:spcPts val="0"/>
                        </a:spcAft>
                      </a:pPr>
                      <a:r>
                        <a:rPr lang="ar-AE" sz="1200" dirty="0">
                          <a:effectLst/>
                          <a:cs typeface="+mj-cs"/>
                        </a:rPr>
                        <a:t>6 أشهر</a:t>
                      </a:r>
                      <a:endParaRPr lang="en-US" sz="1200" dirty="0">
                        <a:effectLst/>
                        <a:latin typeface="Calibri" panose="020F0502020204030204" pitchFamily="34" charset="0"/>
                        <a:ea typeface="Calibri" panose="020F0502020204030204" pitchFamily="34" charset="0"/>
                        <a:cs typeface="+mj-cs"/>
                      </a:endParaRPr>
                    </a:p>
                  </a:txBody>
                  <a:tcPr marL="57223" marR="57223" marT="0" marB="0" anchor="ctr"/>
                </a:tc>
                <a:tc>
                  <a:txBody>
                    <a:bodyPr/>
                    <a:lstStyle/>
                    <a:p>
                      <a:pPr marL="231775" lvl="0" indent="-115888" algn="r" defTabSz="457200" rtl="1" eaLnBrk="1" latinLnBrk="0" hangingPunct="1">
                        <a:lnSpc>
                          <a:spcPct val="115000"/>
                        </a:lnSpc>
                        <a:spcAft>
                          <a:spcPts val="0"/>
                        </a:spcAft>
                        <a:buClr>
                          <a:srgbClr val="FF0000"/>
                        </a:buClr>
                        <a:buFont typeface="Wingdings" panose="05000000000000000000" pitchFamily="2" charset="2"/>
                        <a:buChar char="§"/>
                      </a:pPr>
                      <a:r>
                        <a:rPr lang="ar-AE" sz="1200" kern="1200" dirty="0">
                          <a:solidFill>
                            <a:schemeClr val="tx1"/>
                          </a:solidFill>
                          <a:effectLst/>
                          <a:latin typeface="+mn-lt"/>
                          <a:ea typeface="+mn-ea"/>
                          <a:cs typeface="+mj-cs"/>
                        </a:rPr>
                        <a:t>قاعدة بيانات على الموقع الالكتروني لجهاز /هيئة الإحصاء.</a:t>
                      </a:r>
                      <a:endParaRPr lang="en-US" sz="1200" kern="1200" dirty="0">
                        <a:solidFill>
                          <a:schemeClr val="tx1"/>
                        </a:solidFill>
                        <a:effectLst/>
                        <a:latin typeface="+mn-lt"/>
                        <a:ea typeface="+mn-ea"/>
                        <a:cs typeface="+mj-cs"/>
                      </a:endParaRPr>
                    </a:p>
                    <a:p>
                      <a:pPr marL="231775" lvl="0" indent="-115888" algn="r" defTabSz="457200" rtl="1" eaLnBrk="1" latinLnBrk="0" hangingPunct="1">
                        <a:lnSpc>
                          <a:spcPct val="115000"/>
                        </a:lnSpc>
                        <a:spcAft>
                          <a:spcPts val="0"/>
                        </a:spcAft>
                        <a:buClr>
                          <a:srgbClr val="FF0000"/>
                        </a:buClr>
                        <a:buFont typeface="Wingdings" panose="05000000000000000000" pitchFamily="2" charset="2"/>
                        <a:buChar char="§"/>
                      </a:pPr>
                      <a:r>
                        <a:rPr lang="ar-AE" sz="1200" kern="1200" dirty="0">
                          <a:solidFill>
                            <a:schemeClr val="tx1"/>
                          </a:solidFill>
                          <a:effectLst/>
                          <a:latin typeface="+mn-lt"/>
                          <a:ea typeface="+mn-ea"/>
                          <a:cs typeface="+mj-cs"/>
                        </a:rPr>
                        <a:t>كتاب سنوي على الموقع الالكتروني لجهاز /هيئة الإحصاء.</a:t>
                      </a:r>
                      <a:endParaRPr lang="en-US" sz="1200" kern="1200" dirty="0">
                        <a:solidFill>
                          <a:schemeClr val="tx1"/>
                        </a:solidFill>
                        <a:effectLst/>
                        <a:latin typeface="+mn-lt"/>
                        <a:ea typeface="+mn-ea"/>
                        <a:cs typeface="+mj-cs"/>
                      </a:endParaRPr>
                    </a:p>
                    <a:p>
                      <a:pPr marL="231775" lvl="0" indent="-115888" algn="r" defTabSz="457200" rtl="1" eaLnBrk="1" latinLnBrk="0" hangingPunct="1">
                        <a:lnSpc>
                          <a:spcPct val="115000"/>
                        </a:lnSpc>
                        <a:spcAft>
                          <a:spcPts val="0"/>
                        </a:spcAft>
                        <a:buClr>
                          <a:srgbClr val="FF0000"/>
                        </a:buClr>
                        <a:buFont typeface="Wingdings" panose="05000000000000000000" pitchFamily="2" charset="2"/>
                        <a:buChar char="§"/>
                      </a:pPr>
                      <a:r>
                        <a:rPr lang="ar-AE" sz="1200" kern="1200" dirty="0">
                          <a:solidFill>
                            <a:schemeClr val="tx1"/>
                          </a:solidFill>
                          <a:effectLst/>
                          <a:latin typeface="+mn-lt"/>
                          <a:ea typeface="+mn-ea"/>
                          <a:cs typeface="+mj-cs"/>
                        </a:rPr>
                        <a:t>مراسلات إلكترونية حسب الطلب.</a:t>
                      </a:r>
                      <a:endParaRPr lang="en-US" sz="1200" kern="1200" dirty="0">
                        <a:solidFill>
                          <a:schemeClr val="tx1"/>
                        </a:solidFill>
                        <a:effectLst/>
                        <a:latin typeface="+mn-lt"/>
                        <a:ea typeface="+mn-ea"/>
                        <a:cs typeface="+mj-cs"/>
                      </a:endParaRPr>
                    </a:p>
                  </a:txBody>
                  <a:tcPr marL="57223" marR="57223" marT="0" marB="0" anchor="ctr"/>
                </a:tc>
                <a:extLst>
                  <a:ext uri="{0D108BD9-81ED-4DB2-BD59-A6C34878D82A}">
                    <a16:rowId xmlns:a16="http://schemas.microsoft.com/office/drawing/2014/main" val="890280394"/>
                  </a:ext>
                </a:extLst>
              </a:tr>
              <a:tr h="318630">
                <a:tc>
                  <a:txBody>
                    <a:bodyPr/>
                    <a:lstStyle/>
                    <a:p>
                      <a:pPr algn="ctr" rtl="1">
                        <a:lnSpc>
                          <a:spcPct val="90000"/>
                        </a:lnSpc>
                        <a:spcAft>
                          <a:spcPts val="1000"/>
                        </a:spcAft>
                      </a:pPr>
                      <a:r>
                        <a:rPr lang="ar-AE" sz="1200" dirty="0">
                          <a:solidFill>
                            <a:schemeClr val="tx1"/>
                          </a:solidFill>
                          <a:effectLst/>
                          <a:cs typeface="+mj-cs"/>
                        </a:rPr>
                        <a:t>السعودية</a:t>
                      </a:r>
                      <a:endParaRPr lang="en-US" sz="1200" dirty="0">
                        <a:solidFill>
                          <a:schemeClr val="tx1"/>
                        </a:solidFill>
                        <a:effectLst/>
                        <a:latin typeface="Calibri" panose="020F0502020204030204" pitchFamily="34" charset="0"/>
                        <a:ea typeface="Calibri" panose="020F0502020204030204" pitchFamily="34" charset="0"/>
                        <a:cs typeface="+mj-cs"/>
                      </a:endParaRPr>
                    </a:p>
                  </a:txBody>
                  <a:tcPr marL="57223" marR="57223" marT="0" marB="0" anchor="ctr"/>
                </a:tc>
                <a:tc>
                  <a:txBody>
                    <a:bodyPr/>
                    <a:lstStyle/>
                    <a:p>
                      <a:pPr algn="ctr" rtl="1">
                        <a:lnSpc>
                          <a:spcPct val="90000"/>
                        </a:lnSpc>
                        <a:spcAft>
                          <a:spcPts val="0"/>
                        </a:spcAft>
                      </a:pPr>
                      <a:r>
                        <a:rPr lang="ar-AE" sz="1200">
                          <a:effectLst/>
                          <a:cs typeface="+mj-cs"/>
                        </a:rPr>
                        <a:t>سنوية</a:t>
                      </a:r>
                      <a:endParaRPr lang="en-US" sz="1200">
                        <a:effectLst/>
                        <a:latin typeface="Calibri" panose="020F0502020204030204" pitchFamily="34" charset="0"/>
                        <a:ea typeface="Calibri" panose="020F0502020204030204" pitchFamily="34" charset="0"/>
                        <a:cs typeface="+mj-cs"/>
                      </a:endParaRPr>
                    </a:p>
                  </a:txBody>
                  <a:tcPr marL="57223" marR="57223" marT="0" marB="0" anchor="ctr"/>
                </a:tc>
                <a:tc>
                  <a:txBody>
                    <a:bodyPr/>
                    <a:lstStyle/>
                    <a:p>
                      <a:pPr algn="ctr" rtl="1">
                        <a:lnSpc>
                          <a:spcPct val="90000"/>
                        </a:lnSpc>
                        <a:spcAft>
                          <a:spcPts val="0"/>
                        </a:spcAft>
                      </a:pPr>
                      <a:r>
                        <a:rPr lang="ar-AE" sz="1200" dirty="0">
                          <a:effectLst/>
                          <a:cs typeface="+mj-cs"/>
                        </a:rPr>
                        <a:t>9 أشهر</a:t>
                      </a:r>
                      <a:endParaRPr lang="en-US" sz="1200" dirty="0">
                        <a:effectLst/>
                        <a:latin typeface="Calibri" panose="020F0502020204030204" pitchFamily="34" charset="0"/>
                        <a:ea typeface="Calibri" panose="020F0502020204030204" pitchFamily="34" charset="0"/>
                        <a:cs typeface="+mj-cs"/>
                      </a:endParaRPr>
                    </a:p>
                  </a:txBody>
                  <a:tcPr marL="57223" marR="57223" marT="0" marB="0" anchor="ctr"/>
                </a:tc>
                <a:tc>
                  <a:txBody>
                    <a:bodyPr/>
                    <a:lstStyle/>
                    <a:p>
                      <a:pPr marL="231775" lvl="0" indent="-115888" algn="r" defTabSz="457200" rtl="1" eaLnBrk="1" latinLnBrk="0" hangingPunct="1">
                        <a:lnSpc>
                          <a:spcPct val="115000"/>
                        </a:lnSpc>
                        <a:spcAft>
                          <a:spcPts val="0"/>
                        </a:spcAft>
                        <a:buClr>
                          <a:srgbClr val="FF0000"/>
                        </a:buClr>
                        <a:buFont typeface="Wingdings" panose="05000000000000000000" pitchFamily="2" charset="2"/>
                        <a:buChar char="§"/>
                      </a:pPr>
                      <a:r>
                        <a:rPr lang="ar-AE" sz="1200" kern="1200" dirty="0">
                          <a:solidFill>
                            <a:schemeClr val="tx1"/>
                          </a:solidFill>
                          <a:effectLst/>
                          <a:latin typeface="+mn-lt"/>
                          <a:ea typeface="+mn-ea"/>
                          <a:cs typeface="+mj-cs"/>
                        </a:rPr>
                        <a:t>قاعدة بيانات على الموقع الالكتروني لجهاز /هيئة الإحصاء.</a:t>
                      </a:r>
                      <a:endParaRPr lang="en-US" sz="1200" kern="1200" dirty="0">
                        <a:solidFill>
                          <a:schemeClr val="tx1"/>
                        </a:solidFill>
                        <a:effectLst/>
                        <a:latin typeface="+mn-lt"/>
                        <a:ea typeface="+mn-ea"/>
                        <a:cs typeface="+mj-cs"/>
                      </a:endParaRPr>
                    </a:p>
                  </a:txBody>
                  <a:tcPr marL="57223" marR="57223" marT="0" marB="0" anchor="ctr"/>
                </a:tc>
                <a:extLst>
                  <a:ext uri="{0D108BD9-81ED-4DB2-BD59-A6C34878D82A}">
                    <a16:rowId xmlns:a16="http://schemas.microsoft.com/office/drawing/2014/main" val="3669906670"/>
                  </a:ext>
                </a:extLst>
              </a:tr>
              <a:tr h="318630">
                <a:tc>
                  <a:txBody>
                    <a:bodyPr/>
                    <a:lstStyle/>
                    <a:p>
                      <a:pPr algn="ctr" rtl="1">
                        <a:lnSpc>
                          <a:spcPct val="90000"/>
                        </a:lnSpc>
                        <a:spcAft>
                          <a:spcPts val="1000"/>
                        </a:spcAft>
                      </a:pPr>
                      <a:r>
                        <a:rPr lang="ar-AE" sz="1200" dirty="0">
                          <a:solidFill>
                            <a:schemeClr val="tx1"/>
                          </a:solidFill>
                          <a:effectLst/>
                          <a:cs typeface="+mj-cs"/>
                        </a:rPr>
                        <a:t>المغرب</a:t>
                      </a:r>
                      <a:endParaRPr lang="en-US" sz="1200" dirty="0">
                        <a:solidFill>
                          <a:schemeClr val="tx1"/>
                        </a:solidFill>
                        <a:effectLst/>
                        <a:latin typeface="Calibri" panose="020F0502020204030204" pitchFamily="34" charset="0"/>
                        <a:ea typeface="Calibri" panose="020F0502020204030204" pitchFamily="34" charset="0"/>
                        <a:cs typeface="+mj-cs"/>
                      </a:endParaRPr>
                    </a:p>
                  </a:txBody>
                  <a:tcPr marL="57223" marR="57223" marT="0" marB="0" anchor="ctr"/>
                </a:tc>
                <a:tc>
                  <a:txBody>
                    <a:bodyPr/>
                    <a:lstStyle/>
                    <a:p>
                      <a:pPr algn="ctr" rtl="1">
                        <a:lnSpc>
                          <a:spcPct val="90000"/>
                        </a:lnSpc>
                        <a:spcAft>
                          <a:spcPts val="0"/>
                        </a:spcAft>
                      </a:pPr>
                      <a:r>
                        <a:rPr lang="ar-AE" sz="1200">
                          <a:effectLst/>
                          <a:cs typeface="+mj-cs"/>
                        </a:rPr>
                        <a:t>سنوية</a:t>
                      </a:r>
                      <a:endParaRPr lang="en-US" sz="1200">
                        <a:effectLst/>
                        <a:latin typeface="Calibri" panose="020F0502020204030204" pitchFamily="34" charset="0"/>
                        <a:ea typeface="Calibri" panose="020F0502020204030204" pitchFamily="34" charset="0"/>
                        <a:cs typeface="+mj-cs"/>
                      </a:endParaRPr>
                    </a:p>
                  </a:txBody>
                  <a:tcPr marL="57223" marR="57223" marT="0" marB="0" anchor="ctr"/>
                </a:tc>
                <a:tc>
                  <a:txBody>
                    <a:bodyPr/>
                    <a:lstStyle/>
                    <a:p>
                      <a:pPr algn="ctr" rtl="1">
                        <a:lnSpc>
                          <a:spcPct val="90000"/>
                        </a:lnSpc>
                        <a:spcAft>
                          <a:spcPts val="0"/>
                        </a:spcAft>
                      </a:pPr>
                      <a:r>
                        <a:rPr lang="ar-AE" sz="1200" dirty="0">
                          <a:effectLst/>
                          <a:cs typeface="+mj-cs"/>
                        </a:rPr>
                        <a:t>يتراوح بين 12 إلى أقل من 18 شهراً</a:t>
                      </a:r>
                      <a:endParaRPr lang="en-US" sz="1200" dirty="0">
                        <a:effectLst/>
                        <a:latin typeface="Calibri" panose="020F0502020204030204" pitchFamily="34" charset="0"/>
                        <a:ea typeface="Calibri" panose="020F0502020204030204" pitchFamily="34" charset="0"/>
                        <a:cs typeface="+mj-cs"/>
                      </a:endParaRPr>
                    </a:p>
                  </a:txBody>
                  <a:tcPr marL="57223" marR="57223" marT="0" marB="0" anchor="ctr"/>
                </a:tc>
                <a:tc>
                  <a:txBody>
                    <a:bodyPr/>
                    <a:lstStyle/>
                    <a:p>
                      <a:pPr marL="231775" lvl="0" indent="-115888" algn="r" defTabSz="457200" rtl="1" eaLnBrk="1" latinLnBrk="0" hangingPunct="1">
                        <a:lnSpc>
                          <a:spcPct val="115000"/>
                        </a:lnSpc>
                        <a:spcAft>
                          <a:spcPts val="0"/>
                        </a:spcAft>
                        <a:buClr>
                          <a:srgbClr val="FF0000"/>
                        </a:buClr>
                        <a:buFont typeface="Wingdings" panose="05000000000000000000" pitchFamily="2" charset="2"/>
                        <a:buChar char="§"/>
                      </a:pPr>
                      <a:r>
                        <a:rPr lang="ar-AE" sz="1200" kern="1200" dirty="0">
                          <a:solidFill>
                            <a:schemeClr val="tx1"/>
                          </a:solidFill>
                          <a:effectLst/>
                          <a:latin typeface="+mn-lt"/>
                          <a:ea typeface="+mn-ea"/>
                          <a:cs typeface="+mj-cs"/>
                        </a:rPr>
                        <a:t>...</a:t>
                      </a:r>
                      <a:endParaRPr lang="en-US" sz="1200" kern="1200" dirty="0">
                        <a:solidFill>
                          <a:schemeClr val="tx1"/>
                        </a:solidFill>
                        <a:effectLst/>
                        <a:latin typeface="+mn-lt"/>
                        <a:ea typeface="+mn-ea"/>
                        <a:cs typeface="+mj-cs"/>
                      </a:endParaRPr>
                    </a:p>
                  </a:txBody>
                  <a:tcPr marL="57223" marR="57223" marT="0" marB="0" anchor="ctr"/>
                </a:tc>
                <a:extLst>
                  <a:ext uri="{0D108BD9-81ED-4DB2-BD59-A6C34878D82A}">
                    <a16:rowId xmlns:a16="http://schemas.microsoft.com/office/drawing/2014/main" val="4293088575"/>
                  </a:ext>
                </a:extLst>
              </a:tr>
              <a:tr h="597633">
                <a:tc>
                  <a:txBody>
                    <a:bodyPr/>
                    <a:lstStyle/>
                    <a:p>
                      <a:pPr algn="ctr" rtl="1">
                        <a:lnSpc>
                          <a:spcPct val="90000"/>
                        </a:lnSpc>
                        <a:spcAft>
                          <a:spcPts val="1000"/>
                        </a:spcAft>
                      </a:pPr>
                      <a:r>
                        <a:rPr lang="ar-AE" sz="1200" dirty="0">
                          <a:solidFill>
                            <a:schemeClr val="tx1"/>
                          </a:solidFill>
                          <a:effectLst/>
                          <a:cs typeface="+mj-cs"/>
                        </a:rPr>
                        <a:t>تونس</a:t>
                      </a:r>
                      <a:endParaRPr lang="en-US" sz="1200" dirty="0">
                        <a:solidFill>
                          <a:schemeClr val="tx1"/>
                        </a:solidFill>
                        <a:effectLst/>
                        <a:latin typeface="Calibri" panose="020F0502020204030204" pitchFamily="34" charset="0"/>
                        <a:ea typeface="Calibri" panose="020F0502020204030204" pitchFamily="34" charset="0"/>
                        <a:cs typeface="+mj-cs"/>
                      </a:endParaRPr>
                    </a:p>
                  </a:txBody>
                  <a:tcPr marL="57223" marR="57223" marT="0" marB="0" anchor="ctr"/>
                </a:tc>
                <a:tc>
                  <a:txBody>
                    <a:bodyPr/>
                    <a:lstStyle/>
                    <a:p>
                      <a:pPr algn="ctr" rtl="1">
                        <a:lnSpc>
                          <a:spcPct val="90000"/>
                        </a:lnSpc>
                        <a:spcAft>
                          <a:spcPts val="0"/>
                        </a:spcAft>
                      </a:pPr>
                      <a:r>
                        <a:rPr lang="ar-AE" sz="1200" dirty="0">
                          <a:effectLst/>
                          <a:cs typeface="+mj-cs"/>
                        </a:rPr>
                        <a:t>سنوية، </a:t>
                      </a:r>
                    </a:p>
                    <a:p>
                      <a:pPr algn="ctr" rtl="1">
                        <a:lnSpc>
                          <a:spcPct val="90000"/>
                        </a:lnSpc>
                        <a:spcAft>
                          <a:spcPts val="0"/>
                        </a:spcAft>
                      </a:pPr>
                      <a:r>
                        <a:rPr lang="ar-AE" sz="1200" dirty="0">
                          <a:effectLst/>
                          <a:cs typeface="+mj-cs"/>
                        </a:rPr>
                        <a:t>مع توفر سلاسل زمنية</a:t>
                      </a:r>
                      <a:endParaRPr lang="en-US" sz="1200" dirty="0">
                        <a:effectLst/>
                        <a:latin typeface="Calibri" panose="020F0502020204030204" pitchFamily="34" charset="0"/>
                        <a:ea typeface="Calibri" panose="020F0502020204030204" pitchFamily="34" charset="0"/>
                        <a:cs typeface="+mj-cs"/>
                      </a:endParaRPr>
                    </a:p>
                  </a:txBody>
                  <a:tcPr marL="57223" marR="57223" marT="0" marB="0" anchor="ctr"/>
                </a:tc>
                <a:tc>
                  <a:txBody>
                    <a:bodyPr/>
                    <a:lstStyle/>
                    <a:p>
                      <a:pPr algn="ctr" rtl="1">
                        <a:lnSpc>
                          <a:spcPct val="90000"/>
                        </a:lnSpc>
                        <a:spcAft>
                          <a:spcPts val="0"/>
                        </a:spcAft>
                      </a:pPr>
                      <a:r>
                        <a:rPr lang="ar-AE" sz="1200" dirty="0">
                          <a:effectLst/>
                          <a:cs typeface="+mj-cs"/>
                        </a:rPr>
                        <a:t>9 أشهر</a:t>
                      </a:r>
                      <a:endParaRPr lang="en-US" sz="1200" dirty="0">
                        <a:effectLst/>
                        <a:latin typeface="Calibri" panose="020F0502020204030204" pitchFamily="34" charset="0"/>
                        <a:ea typeface="Calibri" panose="020F0502020204030204" pitchFamily="34" charset="0"/>
                        <a:cs typeface="+mj-cs"/>
                      </a:endParaRPr>
                    </a:p>
                  </a:txBody>
                  <a:tcPr marL="57223" marR="57223" marT="0" marB="0" anchor="ctr"/>
                </a:tc>
                <a:tc>
                  <a:txBody>
                    <a:bodyPr/>
                    <a:lstStyle/>
                    <a:p>
                      <a:pPr marL="231775" lvl="0" indent="-115888" algn="r" defTabSz="457200" rtl="1" eaLnBrk="1" latinLnBrk="0" hangingPunct="1">
                        <a:lnSpc>
                          <a:spcPct val="115000"/>
                        </a:lnSpc>
                        <a:spcAft>
                          <a:spcPts val="0"/>
                        </a:spcAft>
                        <a:buClr>
                          <a:srgbClr val="FF0000"/>
                        </a:buClr>
                        <a:buFont typeface="Wingdings" panose="05000000000000000000" pitchFamily="2" charset="2"/>
                        <a:buChar char="§"/>
                      </a:pPr>
                      <a:r>
                        <a:rPr lang="ar-AE" sz="1200" kern="1200" dirty="0">
                          <a:solidFill>
                            <a:schemeClr val="tx1"/>
                          </a:solidFill>
                          <a:effectLst/>
                          <a:latin typeface="+mn-lt"/>
                          <a:ea typeface="+mn-ea"/>
                          <a:cs typeface="+mj-cs"/>
                        </a:rPr>
                        <a:t>كتاب سنوي على الموقع الالكتروني لجهاز /هيئة الإحصاء.</a:t>
                      </a:r>
                      <a:endParaRPr lang="en-US" sz="1200" kern="1200" dirty="0">
                        <a:solidFill>
                          <a:schemeClr val="tx1"/>
                        </a:solidFill>
                        <a:effectLst/>
                        <a:latin typeface="+mn-lt"/>
                        <a:ea typeface="+mn-ea"/>
                        <a:cs typeface="+mj-cs"/>
                      </a:endParaRPr>
                    </a:p>
                    <a:p>
                      <a:pPr marL="231775" lvl="0" indent="-115888" algn="r" defTabSz="457200" rtl="1" eaLnBrk="1" latinLnBrk="0" hangingPunct="1">
                        <a:lnSpc>
                          <a:spcPct val="115000"/>
                        </a:lnSpc>
                        <a:spcAft>
                          <a:spcPts val="0"/>
                        </a:spcAft>
                        <a:buClr>
                          <a:srgbClr val="FF0000"/>
                        </a:buClr>
                        <a:buFont typeface="Wingdings" panose="05000000000000000000" pitchFamily="2" charset="2"/>
                        <a:buChar char="§"/>
                      </a:pPr>
                      <a:r>
                        <a:rPr lang="ar-AE" sz="1200" kern="1200" dirty="0">
                          <a:solidFill>
                            <a:schemeClr val="tx1"/>
                          </a:solidFill>
                          <a:effectLst/>
                          <a:latin typeface="+mn-lt"/>
                          <a:ea typeface="+mn-ea"/>
                          <a:cs typeface="+mj-cs"/>
                        </a:rPr>
                        <a:t>مراسلات إلكترونية حسب الطلب.</a:t>
                      </a:r>
                      <a:endParaRPr lang="en-US" sz="1200" kern="1200" dirty="0">
                        <a:solidFill>
                          <a:schemeClr val="tx1"/>
                        </a:solidFill>
                        <a:effectLst/>
                        <a:latin typeface="+mn-lt"/>
                        <a:ea typeface="+mn-ea"/>
                        <a:cs typeface="+mj-cs"/>
                      </a:endParaRPr>
                    </a:p>
                  </a:txBody>
                  <a:tcPr marL="57223" marR="57223" marT="0" marB="0" anchor="ctr"/>
                </a:tc>
                <a:extLst>
                  <a:ext uri="{0D108BD9-81ED-4DB2-BD59-A6C34878D82A}">
                    <a16:rowId xmlns:a16="http://schemas.microsoft.com/office/drawing/2014/main" val="4050207700"/>
                  </a:ext>
                </a:extLst>
              </a:tr>
              <a:tr h="1177160">
                <a:tc>
                  <a:txBody>
                    <a:bodyPr/>
                    <a:lstStyle/>
                    <a:p>
                      <a:pPr algn="ctr" rtl="1">
                        <a:lnSpc>
                          <a:spcPct val="90000"/>
                        </a:lnSpc>
                        <a:spcAft>
                          <a:spcPts val="1000"/>
                        </a:spcAft>
                      </a:pPr>
                      <a:r>
                        <a:rPr lang="ar-AE" sz="1200">
                          <a:solidFill>
                            <a:schemeClr val="tx1"/>
                          </a:solidFill>
                          <a:effectLst/>
                          <a:cs typeface="+mj-cs"/>
                        </a:rPr>
                        <a:t>عُمان</a:t>
                      </a:r>
                      <a:endParaRPr lang="en-US" sz="1200">
                        <a:solidFill>
                          <a:schemeClr val="tx1"/>
                        </a:solidFill>
                        <a:effectLst/>
                        <a:latin typeface="Calibri" panose="020F0502020204030204" pitchFamily="34" charset="0"/>
                        <a:ea typeface="Calibri" panose="020F0502020204030204" pitchFamily="34" charset="0"/>
                        <a:cs typeface="+mj-cs"/>
                      </a:endParaRPr>
                    </a:p>
                  </a:txBody>
                  <a:tcPr marL="57223" marR="57223" marT="0" marB="0" anchor="ctr"/>
                </a:tc>
                <a:tc>
                  <a:txBody>
                    <a:bodyPr/>
                    <a:lstStyle/>
                    <a:p>
                      <a:pPr marL="114935" algn="ctr" rtl="1">
                        <a:lnSpc>
                          <a:spcPct val="90000"/>
                        </a:lnSpc>
                        <a:spcAft>
                          <a:spcPts val="0"/>
                        </a:spcAft>
                      </a:pPr>
                      <a:r>
                        <a:rPr lang="ar-AE" sz="1200">
                          <a:effectLst/>
                          <a:cs typeface="+mj-cs"/>
                        </a:rPr>
                        <a:t>ربع سنوية</a:t>
                      </a:r>
                      <a:endParaRPr lang="en-US" sz="1200">
                        <a:effectLst/>
                        <a:latin typeface="Calibri" panose="020F0502020204030204" pitchFamily="34" charset="0"/>
                        <a:ea typeface="Calibri" panose="020F0502020204030204" pitchFamily="34" charset="0"/>
                        <a:cs typeface="+mj-cs"/>
                      </a:endParaRPr>
                    </a:p>
                  </a:txBody>
                  <a:tcPr marL="57223" marR="57223" marT="0" marB="0" anchor="ctr"/>
                </a:tc>
                <a:tc>
                  <a:txBody>
                    <a:bodyPr/>
                    <a:lstStyle/>
                    <a:p>
                      <a:pPr algn="ctr" rtl="1">
                        <a:lnSpc>
                          <a:spcPct val="90000"/>
                        </a:lnSpc>
                        <a:spcAft>
                          <a:spcPts val="0"/>
                        </a:spcAft>
                      </a:pPr>
                      <a:r>
                        <a:rPr lang="ar-AE" sz="1200" dirty="0">
                          <a:effectLst/>
                          <a:cs typeface="+mj-cs"/>
                        </a:rPr>
                        <a:t>(شهراً واحدً) لنشر الأعداد والخصائص</a:t>
                      </a:r>
                      <a:endParaRPr lang="en-US" sz="1200" dirty="0">
                        <a:effectLst/>
                        <a:cs typeface="+mj-cs"/>
                      </a:endParaRPr>
                    </a:p>
                    <a:p>
                      <a:pPr marL="114935" algn="ctr" rtl="1">
                        <a:lnSpc>
                          <a:spcPct val="90000"/>
                        </a:lnSpc>
                        <a:spcAft>
                          <a:spcPts val="0"/>
                        </a:spcAft>
                      </a:pPr>
                      <a:r>
                        <a:rPr lang="ar-AE" sz="1200" dirty="0">
                          <a:effectLst/>
                          <a:cs typeface="+mj-cs"/>
                        </a:rPr>
                        <a:t>يتراوح بين 12 إلى أقل من 18 شهراً لنشر البيانات الاقتصادية</a:t>
                      </a:r>
                      <a:endParaRPr lang="en-US" sz="1200" dirty="0">
                        <a:effectLst/>
                        <a:latin typeface="Calibri" panose="020F0502020204030204" pitchFamily="34" charset="0"/>
                        <a:ea typeface="Calibri" panose="020F0502020204030204" pitchFamily="34" charset="0"/>
                        <a:cs typeface="+mj-cs"/>
                      </a:endParaRPr>
                    </a:p>
                  </a:txBody>
                  <a:tcPr marL="57223" marR="57223" marT="0" marB="0" anchor="ctr"/>
                </a:tc>
                <a:tc>
                  <a:txBody>
                    <a:bodyPr/>
                    <a:lstStyle/>
                    <a:p>
                      <a:pPr marL="231775" lvl="0" indent="-115888" algn="r" defTabSz="457200" rtl="1" eaLnBrk="1" latinLnBrk="0" hangingPunct="1">
                        <a:lnSpc>
                          <a:spcPct val="115000"/>
                        </a:lnSpc>
                        <a:spcAft>
                          <a:spcPts val="0"/>
                        </a:spcAft>
                        <a:buClr>
                          <a:srgbClr val="FF0000"/>
                        </a:buClr>
                        <a:buFont typeface="Wingdings" panose="05000000000000000000" pitchFamily="2" charset="2"/>
                        <a:buChar char="§"/>
                      </a:pPr>
                      <a:r>
                        <a:rPr lang="ar-AE" sz="1200" kern="1200" dirty="0">
                          <a:solidFill>
                            <a:schemeClr val="tx1"/>
                          </a:solidFill>
                          <a:effectLst/>
                          <a:latin typeface="+mn-lt"/>
                          <a:ea typeface="+mn-ea"/>
                          <a:cs typeface="+mj-cs"/>
                        </a:rPr>
                        <a:t>قاعدة بيانات على الموقع الالكتروني لجهاز /هيئة الإحصاء.</a:t>
                      </a:r>
                      <a:endParaRPr lang="en-US" sz="1200" kern="1200" dirty="0">
                        <a:solidFill>
                          <a:schemeClr val="tx1"/>
                        </a:solidFill>
                        <a:effectLst/>
                        <a:latin typeface="+mn-lt"/>
                        <a:ea typeface="+mn-ea"/>
                        <a:cs typeface="+mj-cs"/>
                      </a:endParaRPr>
                    </a:p>
                    <a:p>
                      <a:pPr marL="231775" lvl="0" indent="-115888" algn="r" defTabSz="457200" rtl="1" eaLnBrk="1" latinLnBrk="0" hangingPunct="1">
                        <a:lnSpc>
                          <a:spcPct val="115000"/>
                        </a:lnSpc>
                        <a:spcAft>
                          <a:spcPts val="0"/>
                        </a:spcAft>
                        <a:buClr>
                          <a:srgbClr val="FF0000"/>
                        </a:buClr>
                        <a:buFont typeface="Wingdings" panose="05000000000000000000" pitchFamily="2" charset="2"/>
                        <a:buChar char="§"/>
                      </a:pPr>
                      <a:r>
                        <a:rPr lang="ar-AE" sz="1200" kern="1200" dirty="0">
                          <a:solidFill>
                            <a:schemeClr val="tx1"/>
                          </a:solidFill>
                          <a:effectLst/>
                          <a:latin typeface="+mn-lt"/>
                          <a:ea typeface="+mn-ea"/>
                          <a:cs typeface="+mj-cs"/>
                        </a:rPr>
                        <a:t>كتاب سنوي على الموقع الالكتروني لجهاز /هيئة الإحصاء.</a:t>
                      </a:r>
                      <a:endParaRPr lang="en-US" sz="1200" kern="1200" dirty="0">
                        <a:solidFill>
                          <a:schemeClr val="tx1"/>
                        </a:solidFill>
                        <a:effectLst/>
                        <a:latin typeface="+mn-lt"/>
                        <a:ea typeface="+mn-ea"/>
                        <a:cs typeface="+mj-cs"/>
                      </a:endParaRPr>
                    </a:p>
                    <a:p>
                      <a:pPr marL="231775" lvl="0" indent="-115888" algn="r" defTabSz="457200" rtl="1" eaLnBrk="1" latinLnBrk="0" hangingPunct="1">
                        <a:lnSpc>
                          <a:spcPct val="115000"/>
                        </a:lnSpc>
                        <a:spcAft>
                          <a:spcPts val="0"/>
                        </a:spcAft>
                        <a:buClr>
                          <a:srgbClr val="FF0000"/>
                        </a:buClr>
                        <a:buFont typeface="Wingdings" panose="05000000000000000000" pitchFamily="2" charset="2"/>
                        <a:buChar char="§"/>
                      </a:pPr>
                      <a:r>
                        <a:rPr lang="ar-AE" sz="1200" kern="1200" dirty="0">
                          <a:solidFill>
                            <a:schemeClr val="tx1"/>
                          </a:solidFill>
                          <a:effectLst/>
                          <a:latin typeface="+mn-lt"/>
                          <a:ea typeface="+mn-ea"/>
                          <a:cs typeface="+mj-cs"/>
                        </a:rPr>
                        <a:t>مراسلات إلكترونية حسب الطلب.</a:t>
                      </a:r>
                      <a:endParaRPr lang="en-US" sz="1200" kern="1200" dirty="0">
                        <a:solidFill>
                          <a:schemeClr val="tx1"/>
                        </a:solidFill>
                        <a:effectLst/>
                        <a:latin typeface="+mn-lt"/>
                        <a:ea typeface="+mn-ea"/>
                        <a:cs typeface="+mj-cs"/>
                      </a:endParaRPr>
                    </a:p>
                    <a:p>
                      <a:pPr marL="231775" lvl="0" indent="-115888" algn="r" defTabSz="457200" rtl="1" eaLnBrk="1" latinLnBrk="0" hangingPunct="1">
                        <a:lnSpc>
                          <a:spcPct val="115000"/>
                        </a:lnSpc>
                        <a:spcAft>
                          <a:spcPts val="0"/>
                        </a:spcAft>
                        <a:buClr>
                          <a:srgbClr val="FF0000"/>
                        </a:buClr>
                        <a:buFont typeface="Wingdings" panose="05000000000000000000" pitchFamily="2" charset="2"/>
                        <a:buChar char="§"/>
                      </a:pPr>
                      <a:r>
                        <a:rPr lang="ar-AE" sz="1200" kern="1200" dirty="0">
                          <a:solidFill>
                            <a:schemeClr val="tx1"/>
                          </a:solidFill>
                          <a:effectLst/>
                          <a:latin typeface="+mn-lt"/>
                          <a:ea typeface="+mn-ea"/>
                          <a:cs typeface="+mj-cs"/>
                        </a:rPr>
                        <a:t>النشرة الشهرية للمركز الوطني للإحصاء.</a:t>
                      </a:r>
                      <a:endParaRPr lang="en-US" sz="1200" kern="1200" dirty="0">
                        <a:solidFill>
                          <a:schemeClr val="tx1"/>
                        </a:solidFill>
                        <a:effectLst/>
                        <a:latin typeface="+mn-lt"/>
                        <a:ea typeface="+mn-ea"/>
                        <a:cs typeface="+mj-cs"/>
                      </a:endParaRPr>
                    </a:p>
                  </a:txBody>
                  <a:tcPr marL="57223" marR="57223" marT="0" marB="0" anchor="ctr"/>
                </a:tc>
                <a:extLst>
                  <a:ext uri="{0D108BD9-81ED-4DB2-BD59-A6C34878D82A}">
                    <a16:rowId xmlns:a16="http://schemas.microsoft.com/office/drawing/2014/main" val="574443964"/>
                  </a:ext>
                </a:extLst>
              </a:tr>
              <a:tr h="477945">
                <a:tc>
                  <a:txBody>
                    <a:bodyPr/>
                    <a:lstStyle/>
                    <a:p>
                      <a:pPr algn="ctr" rtl="1">
                        <a:lnSpc>
                          <a:spcPct val="90000"/>
                        </a:lnSpc>
                        <a:spcAft>
                          <a:spcPts val="1000"/>
                        </a:spcAft>
                      </a:pPr>
                      <a:r>
                        <a:rPr lang="ar-AE" sz="1200" dirty="0">
                          <a:solidFill>
                            <a:schemeClr val="tx1"/>
                          </a:solidFill>
                          <a:effectLst/>
                          <a:cs typeface="+mj-cs"/>
                        </a:rPr>
                        <a:t>سوريا</a:t>
                      </a:r>
                      <a:endParaRPr lang="en-US" sz="1200" dirty="0">
                        <a:solidFill>
                          <a:schemeClr val="tx1"/>
                        </a:solidFill>
                        <a:effectLst/>
                        <a:latin typeface="Calibri" panose="020F0502020204030204" pitchFamily="34" charset="0"/>
                        <a:ea typeface="Calibri" panose="020F0502020204030204" pitchFamily="34" charset="0"/>
                        <a:cs typeface="+mj-cs"/>
                      </a:endParaRPr>
                    </a:p>
                  </a:txBody>
                  <a:tcPr marL="57223" marR="57223" marT="0" marB="0" anchor="ctr"/>
                </a:tc>
                <a:tc>
                  <a:txBody>
                    <a:bodyPr/>
                    <a:lstStyle/>
                    <a:p>
                      <a:pPr algn="ctr" rtl="1">
                        <a:lnSpc>
                          <a:spcPct val="90000"/>
                        </a:lnSpc>
                        <a:spcAft>
                          <a:spcPts val="0"/>
                        </a:spcAft>
                      </a:pPr>
                      <a:r>
                        <a:rPr lang="ar-AE" sz="1200" dirty="0">
                          <a:effectLst/>
                          <a:cs typeface="+mj-cs"/>
                        </a:rPr>
                        <a:t>سنوية، </a:t>
                      </a:r>
                    </a:p>
                    <a:p>
                      <a:pPr algn="ctr" rtl="1">
                        <a:lnSpc>
                          <a:spcPct val="90000"/>
                        </a:lnSpc>
                        <a:spcAft>
                          <a:spcPts val="0"/>
                        </a:spcAft>
                      </a:pPr>
                      <a:r>
                        <a:rPr lang="ar-AE" sz="1200" dirty="0">
                          <a:effectLst/>
                          <a:cs typeface="+mj-cs"/>
                        </a:rPr>
                        <a:t>مع توفر سلاسل زمنية </a:t>
                      </a:r>
                      <a:endParaRPr lang="en-US" sz="1200" dirty="0">
                        <a:effectLst/>
                        <a:latin typeface="Calibri" panose="020F0502020204030204" pitchFamily="34" charset="0"/>
                        <a:ea typeface="Calibri" panose="020F0502020204030204" pitchFamily="34" charset="0"/>
                        <a:cs typeface="+mj-cs"/>
                      </a:endParaRPr>
                    </a:p>
                  </a:txBody>
                  <a:tcPr marL="57223" marR="57223" marT="0" marB="0" anchor="ctr"/>
                </a:tc>
                <a:tc>
                  <a:txBody>
                    <a:bodyPr/>
                    <a:lstStyle/>
                    <a:p>
                      <a:pPr algn="ctr" rtl="1">
                        <a:lnSpc>
                          <a:spcPct val="90000"/>
                        </a:lnSpc>
                        <a:spcAft>
                          <a:spcPts val="0"/>
                        </a:spcAft>
                      </a:pPr>
                      <a:r>
                        <a:rPr lang="ar-AE" sz="1200" dirty="0">
                          <a:effectLst/>
                          <a:cs typeface="+mj-cs"/>
                        </a:rPr>
                        <a:t>12 شهراً</a:t>
                      </a:r>
                      <a:endParaRPr lang="en-US" sz="1200" dirty="0">
                        <a:effectLst/>
                        <a:latin typeface="Calibri" panose="020F0502020204030204" pitchFamily="34" charset="0"/>
                        <a:ea typeface="Calibri" panose="020F0502020204030204" pitchFamily="34" charset="0"/>
                        <a:cs typeface="+mj-cs"/>
                      </a:endParaRPr>
                    </a:p>
                  </a:txBody>
                  <a:tcPr marL="57223" marR="57223" marT="0" marB="0" anchor="ctr"/>
                </a:tc>
                <a:tc>
                  <a:txBody>
                    <a:bodyPr/>
                    <a:lstStyle/>
                    <a:p>
                      <a:pPr algn="r" rtl="1">
                        <a:lnSpc>
                          <a:spcPct val="115000"/>
                        </a:lnSpc>
                        <a:spcAft>
                          <a:spcPts val="0"/>
                        </a:spcAft>
                      </a:pPr>
                      <a:endParaRPr lang="en-US" sz="1200" dirty="0">
                        <a:effectLst/>
                        <a:latin typeface="Calibri" panose="020F0502020204030204" pitchFamily="34" charset="0"/>
                        <a:ea typeface="Calibri" panose="020F0502020204030204" pitchFamily="34" charset="0"/>
                        <a:cs typeface="+mj-cs"/>
                      </a:endParaRPr>
                    </a:p>
                  </a:txBody>
                  <a:tcPr marL="57223" marR="57223" marT="0" marB="0" anchor="ctr"/>
                </a:tc>
                <a:extLst>
                  <a:ext uri="{0D108BD9-81ED-4DB2-BD59-A6C34878D82A}">
                    <a16:rowId xmlns:a16="http://schemas.microsoft.com/office/drawing/2014/main" val="4049051395"/>
                  </a:ext>
                </a:extLst>
              </a:tr>
            </a:tbl>
          </a:graphicData>
        </a:graphic>
      </p:graphicFrame>
    </p:spTree>
    <p:extLst>
      <p:ext uri="{BB962C8B-B14F-4D97-AF65-F5344CB8AC3E}">
        <p14:creationId xmlns:p14="http://schemas.microsoft.com/office/powerpoint/2010/main" val="26976583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484914" y="166324"/>
            <a:ext cx="3010313" cy="481869"/>
          </a:xfrm>
        </p:spPr>
        <p:txBody>
          <a:bodyPr>
            <a:noAutofit/>
          </a:bodyPr>
          <a:lstStyle/>
          <a:p>
            <a:pPr rtl="1"/>
            <a:r>
              <a:rPr lang="ar-AE" sz="16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rPr>
              <a:t>التحديات والدروس المستفادة</a:t>
            </a:r>
            <a:endParaRPr lang="ar-SA" sz="16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endParaRPr>
          </a:p>
        </p:txBody>
      </p:sp>
      <p:cxnSp>
        <p:nvCxnSpPr>
          <p:cNvPr id="12" name="Straight Connector 11"/>
          <p:cNvCxnSpPr>
            <a:cxnSpLocks/>
            <a:endCxn id="2" idx="1"/>
          </p:cNvCxnSpPr>
          <p:nvPr/>
        </p:nvCxnSpPr>
        <p:spPr>
          <a:xfrm flipV="1">
            <a:off x="466582" y="407259"/>
            <a:ext cx="4018332" cy="3222"/>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a:cxnSpLocks/>
            <a:stCxn id="2" idx="3"/>
          </p:cNvCxnSpPr>
          <p:nvPr/>
        </p:nvCxnSpPr>
        <p:spPr>
          <a:xfrm>
            <a:off x="7495227" y="407259"/>
            <a:ext cx="824386" cy="3222"/>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9" name="Content Placeholder 2"/>
          <p:cNvSpPr txBox="1">
            <a:spLocks/>
          </p:cNvSpPr>
          <p:nvPr/>
        </p:nvSpPr>
        <p:spPr>
          <a:xfrm>
            <a:off x="210457" y="481279"/>
            <a:ext cx="8839455" cy="4859978"/>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31775" lvl="1" indent="-231775" algn="just" rtl="1">
              <a:lnSpc>
                <a:spcPts val="2400"/>
              </a:lnSpc>
              <a:spcBef>
                <a:spcPts val="0"/>
              </a:spcBef>
              <a:buClr>
                <a:srgbClr val="FF0000"/>
              </a:buClr>
              <a:buFont typeface="Wingdings" panose="05000000000000000000" pitchFamily="2" charset="2"/>
              <a:buChar char="q"/>
            </a:pPr>
            <a:r>
              <a:rPr lang="ar-AE" sz="1500" dirty="0">
                <a:latin typeface="GE SS Two Light" panose="020A0503020102020204" pitchFamily="18" charset="-78"/>
                <a:ea typeface="GE SS Two Light" panose="020A0503020102020204" pitchFamily="18" charset="-78"/>
                <a:cs typeface="+mj-cs"/>
              </a:rPr>
              <a:t>الحاجة لسد فجوة البيانات الخاصة بدراسة قضايا محددة (</a:t>
            </a:r>
            <a:r>
              <a:rPr lang="en-US" sz="1500" dirty="0">
                <a:latin typeface="Times New Roman" panose="02020603050405020304" pitchFamily="18" charset="0"/>
                <a:ea typeface="GE SS Two Light" panose="020A0503020102020204" pitchFamily="18" charset="-78"/>
                <a:cs typeface="Times New Roman" panose="02020603050405020304" pitchFamily="18" charset="0"/>
              </a:rPr>
              <a:t>Specific statistics</a:t>
            </a:r>
            <a:r>
              <a:rPr lang="ar-AE" sz="1500" dirty="0">
                <a:latin typeface="GE SS Two Light" panose="020A0503020102020204" pitchFamily="18" charset="-78"/>
                <a:ea typeface="GE SS Two Light" panose="020A0503020102020204" pitchFamily="18" charset="-78"/>
                <a:cs typeface="+mj-cs"/>
              </a:rPr>
              <a:t>) مثل قضايا التمويل، وبيئة الأعمال، والاستفادة من التقنيات الحديثة وغيرها من القضايا، مقارنة بتغطية البيانات الأساسية (</a:t>
            </a:r>
            <a:r>
              <a:rPr lang="en-US" sz="1500" dirty="0">
                <a:latin typeface="Times New Roman" panose="02020603050405020304" pitchFamily="18" charset="0"/>
                <a:ea typeface="GE SS Two Light" panose="020A0503020102020204" pitchFamily="18" charset="-78"/>
                <a:cs typeface="Times New Roman" panose="02020603050405020304" pitchFamily="18" charset="0"/>
              </a:rPr>
              <a:t>Core statistics</a:t>
            </a:r>
            <a:r>
              <a:rPr lang="ar-AE" sz="1500" dirty="0">
                <a:latin typeface="GE SS Two Light" panose="020A0503020102020204" pitchFamily="18" charset="-78"/>
                <a:ea typeface="GE SS Two Light" panose="020A0503020102020204" pitchFamily="18" charset="-78"/>
                <a:cs typeface="+mj-cs"/>
              </a:rPr>
              <a:t>) المتعلقة بالخصائص العامة للمؤسسات متناهية الصغر والصغيرة والمتوسطة.</a:t>
            </a:r>
          </a:p>
          <a:p>
            <a:pPr marL="231775" lvl="1" indent="-231775" algn="just" rtl="1">
              <a:lnSpc>
                <a:spcPts val="2400"/>
              </a:lnSpc>
              <a:spcBef>
                <a:spcPts val="0"/>
              </a:spcBef>
              <a:buClr>
                <a:srgbClr val="FF0000"/>
              </a:buClr>
              <a:buFont typeface="Wingdings" panose="05000000000000000000" pitchFamily="2" charset="2"/>
              <a:buChar char="q"/>
            </a:pPr>
            <a:r>
              <a:rPr lang="ar-AE" sz="1500" dirty="0">
                <a:latin typeface="GE SS Two Light" panose="020A0503020102020204" pitchFamily="18" charset="-78"/>
                <a:ea typeface="GE SS Two Light" panose="020A0503020102020204" pitchFamily="18" charset="-78"/>
                <a:cs typeface="+mj-cs"/>
              </a:rPr>
              <a:t>الحاجة إلى استدامة الانتظام في إنتاج وتحديث ونشر إحصاءات المؤسسات متناهية الصغر والصغيرة والمتوسطة، مع تفاوت الدول في هذا الخصوص، وإغلاق فجوات السلاسل الزمنية.</a:t>
            </a:r>
          </a:p>
          <a:p>
            <a:pPr marL="231775" lvl="1" indent="-231775" algn="just" rtl="1">
              <a:lnSpc>
                <a:spcPts val="2400"/>
              </a:lnSpc>
              <a:spcBef>
                <a:spcPts val="0"/>
              </a:spcBef>
              <a:buClr>
                <a:srgbClr val="FF0000"/>
              </a:buClr>
              <a:buFont typeface="Wingdings" panose="05000000000000000000" pitchFamily="2" charset="2"/>
              <a:buChar char="q"/>
            </a:pPr>
            <a:r>
              <a:rPr lang="ar-AE" sz="1500" dirty="0">
                <a:latin typeface="GE SS Two Light" panose="020A0503020102020204" pitchFamily="18" charset="-78"/>
                <a:ea typeface="GE SS Two Light" panose="020A0503020102020204" pitchFamily="18" charset="-78"/>
                <a:cs typeface="+mj-cs"/>
              </a:rPr>
              <a:t>من حيث جودة </a:t>
            </a:r>
            <a:r>
              <a:rPr lang="ar-SA" sz="1500" dirty="0">
                <a:latin typeface="GE SS Two Light" panose="020A0503020102020204" pitchFamily="18" charset="-78"/>
                <a:ea typeface="GE SS Two Light" panose="020A0503020102020204" pitchFamily="18" charset="-78"/>
                <a:cs typeface="+mj-cs"/>
              </a:rPr>
              <a:t>السجل</a:t>
            </a:r>
            <a:r>
              <a:rPr lang="ar-AE" sz="1500" dirty="0">
                <a:latin typeface="GE SS Two Light" panose="020A0503020102020204" pitchFamily="18" charset="-78"/>
                <a:ea typeface="GE SS Two Light" panose="020A0503020102020204" pitchFamily="18" charset="-78"/>
                <a:cs typeface="+mj-cs"/>
              </a:rPr>
              <a:t>ات</a:t>
            </a:r>
            <a:r>
              <a:rPr lang="ar-SA" sz="1500" dirty="0">
                <a:latin typeface="GE SS Two Light" panose="020A0503020102020204" pitchFamily="18" charset="-78"/>
                <a:ea typeface="GE SS Two Light" panose="020A0503020102020204" pitchFamily="18" charset="-78"/>
                <a:cs typeface="+mj-cs"/>
              </a:rPr>
              <a:t> المستخدم</a:t>
            </a:r>
            <a:r>
              <a:rPr lang="ar-AE" sz="1500" dirty="0">
                <a:latin typeface="GE SS Two Light" panose="020A0503020102020204" pitchFamily="18" charset="-78"/>
                <a:ea typeface="GE SS Two Light" panose="020A0503020102020204" pitchFamily="18" charset="-78"/>
                <a:cs typeface="+mj-cs"/>
              </a:rPr>
              <a:t>ة</a:t>
            </a:r>
            <a:r>
              <a:rPr lang="ar-SA" sz="1500" dirty="0">
                <a:latin typeface="GE SS Two Light" panose="020A0503020102020204" pitchFamily="18" charset="-78"/>
                <a:ea typeface="GE SS Two Light" panose="020A0503020102020204" pitchFamily="18" charset="-78"/>
                <a:cs typeface="+mj-cs"/>
              </a:rPr>
              <a:t> في </a:t>
            </a:r>
            <a:r>
              <a:rPr lang="ar-AE" sz="1500" dirty="0">
                <a:latin typeface="GE SS Two Light" panose="020A0503020102020204" pitchFamily="18" charset="-78"/>
                <a:ea typeface="GE SS Two Light" panose="020A0503020102020204" pitchFamily="18" charset="-78"/>
                <a:cs typeface="+mj-cs"/>
              </a:rPr>
              <a:t>ال</a:t>
            </a:r>
            <a:r>
              <a:rPr lang="ar-SA" sz="1500" dirty="0">
                <a:latin typeface="GE SS Two Light" panose="020A0503020102020204" pitchFamily="18" charset="-78"/>
                <a:ea typeface="GE SS Two Light" panose="020A0503020102020204" pitchFamily="18" charset="-78"/>
                <a:cs typeface="+mj-cs"/>
              </a:rPr>
              <a:t>مسح الإحصائي</a:t>
            </a:r>
            <a:r>
              <a:rPr lang="ar-AE" sz="1500" dirty="0">
                <a:latin typeface="GE SS Two Light" panose="020A0503020102020204" pitchFamily="18" charset="-78"/>
                <a:ea typeface="GE SS Two Light" panose="020A0503020102020204" pitchFamily="18" charset="-78"/>
                <a:cs typeface="+mj-cs"/>
              </a:rPr>
              <a:t>، هناك حاجة إلى تكثيف الجهود لتطويرها، متضمناً ذلك:</a:t>
            </a:r>
          </a:p>
          <a:p>
            <a:pPr marL="631825" lvl="2" indent="-174625" algn="just" rtl="1">
              <a:lnSpc>
                <a:spcPts val="1900"/>
              </a:lnSpc>
              <a:spcBef>
                <a:spcPts val="0"/>
              </a:spcBef>
              <a:buClr>
                <a:srgbClr val="FF0000"/>
              </a:buClr>
              <a:buFont typeface="Wingdings" panose="05000000000000000000" pitchFamily="2" charset="2"/>
              <a:buChar char="v"/>
            </a:pPr>
            <a:r>
              <a:rPr lang="ar-AE" sz="1500" dirty="0">
                <a:solidFill>
                  <a:srgbClr val="3333FF"/>
                </a:solidFill>
                <a:effectLst>
                  <a:outerShdw blurRad="38100" dist="38100" dir="2700000" algn="tl">
                    <a:srgbClr val="000000">
                      <a:alpha val="43137"/>
                    </a:srgbClr>
                  </a:outerShdw>
                </a:effectLst>
                <a:latin typeface="GE SS Two Light" panose="020A0503020102020204" pitchFamily="18" charset="-78"/>
                <a:ea typeface="GE SS Two Light" panose="020A0503020102020204" pitchFamily="18" charset="-78"/>
                <a:cs typeface="+mj-cs"/>
              </a:rPr>
              <a:t>تحديث السجل بشكل مستمر وتوسيع نطاق تغطيته بما يجعل منه وثيقة حية، أخذاً بالاعتبار طبيعة سرعة وحركية هذه المؤسسات وتغير معطياتها. </a:t>
            </a:r>
          </a:p>
          <a:p>
            <a:pPr marL="631825" lvl="2" indent="-174625" algn="just" rtl="1">
              <a:lnSpc>
                <a:spcPts val="1900"/>
              </a:lnSpc>
              <a:spcBef>
                <a:spcPts val="0"/>
              </a:spcBef>
              <a:buClr>
                <a:srgbClr val="FF0000"/>
              </a:buClr>
              <a:buFont typeface="Wingdings" panose="05000000000000000000" pitchFamily="2" charset="2"/>
              <a:buChar char="v"/>
            </a:pPr>
            <a:r>
              <a:rPr lang="ar-AE" sz="1500" dirty="0">
                <a:solidFill>
                  <a:srgbClr val="3333FF"/>
                </a:solidFill>
                <a:effectLst>
                  <a:outerShdw blurRad="38100" dist="38100" dir="2700000" algn="tl">
                    <a:srgbClr val="000000">
                      <a:alpha val="43137"/>
                    </a:srgbClr>
                  </a:outerShdw>
                </a:effectLst>
                <a:latin typeface="GE SS Two Light" panose="020A0503020102020204" pitchFamily="18" charset="-78"/>
                <a:ea typeface="GE SS Two Light" panose="020A0503020102020204" pitchFamily="18" charset="-78"/>
                <a:cs typeface="+mj-cs"/>
              </a:rPr>
              <a:t>الوصول إلى رقم تعريفي إحصائي موحد أو على الأقل مشترك بين كل الفاعلين، بما يُعزز القدرة على تتبع التغيير في نشاط الوحدة، وتحديد التغييرات في الحجم والملكية والموقع والتحولات الأخرى مثل عمليات الاندماج والانقسام. </a:t>
            </a:r>
          </a:p>
          <a:p>
            <a:pPr marL="631825" lvl="2" indent="-174625" algn="just" rtl="1">
              <a:lnSpc>
                <a:spcPts val="1900"/>
              </a:lnSpc>
              <a:spcBef>
                <a:spcPts val="0"/>
              </a:spcBef>
              <a:buClr>
                <a:srgbClr val="FF0000"/>
              </a:buClr>
              <a:buFont typeface="Wingdings" panose="05000000000000000000" pitchFamily="2" charset="2"/>
              <a:buChar char="v"/>
            </a:pPr>
            <a:r>
              <a:rPr lang="ar-AE" sz="1500" dirty="0">
                <a:solidFill>
                  <a:srgbClr val="3333FF"/>
                </a:solidFill>
                <a:effectLst>
                  <a:outerShdw blurRad="38100" dist="38100" dir="2700000" algn="tl">
                    <a:srgbClr val="000000">
                      <a:alpha val="43137"/>
                    </a:srgbClr>
                  </a:outerShdw>
                </a:effectLst>
                <a:latin typeface="GE SS Two Light" panose="020A0503020102020204" pitchFamily="18" charset="-78"/>
                <a:ea typeface="GE SS Two Light" panose="020A0503020102020204" pitchFamily="18" charset="-78"/>
                <a:cs typeface="+mj-cs"/>
              </a:rPr>
              <a:t>الاستفادة من التطور التقني في تبادل المعلومات بين مختلف الأطراف المعنية.</a:t>
            </a:r>
          </a:p>
          <a:p>
            <a:pPr marL="0" indent="-400050" algn="just" rtl="1">
              <a:lnSpc>
                <a:spcPts val="2400"/>
              </a:lnSpc>
              <a:spcBef>
                <a:spcPts val="0"/>
              </a:spcBef>
              <a:buClr>
                <a:srgbClr val="FF0000"/>
              </a:buClr>
              <a:buFont typeface="Wingdings" panose="05000000000000000000" pitchFamily="2" charset="2"/>
              <a:buChar char="q"/>
            </a:pPr>
            <a:r>
              <a:rPr lang="ar-AE" sz="1500" dirty="0">
                <a:latin typeface="GE SS Two Light" panose="020A0503020102020204" pitchFamily="18" charset="-78"/>
                <a:ea typeface="GE SS Two Light" panose="020A0503020102020204" pitchFamily="18" charset="-78"/>
                <a:cs typeface="+mj-cs"/>
              </a:rPr>
              <a:t>التحديات المرتبطة</a:t>
            </a:r>
            <a:r>
              <a:rPr lang="ar-SA" sz="1500" dirty="0">
                <a:latin typeface="GE SS Two Light" panose="020A0503020102020204" pitchFamily="18" charset="-78"/>
                <a:ea typeface="GE SS Two Light" panose="020A0503020102020204" pitchFamily="18" charset="-78"/>
                <a:cs typeface="+mj-cs"/>
              </a:rPr>
              <a:t> </a:t>
            </a:r>
            <a:r>
              <a:rPr lang="ar-AE" sz="1500" dirty="0">
                <a:latin typeface="GE SS Two Light" panose="020A0503020102020204" pitchFamily="18" charset="-78"/>
                <a:ea typeface="GE SS Two Light" panose="020A0503020102020204" pitchFamily="18" charset="-78"/>
                <a:cs typeface="+mj-cs"/>
              </a:rPr>
              <a:t>ب</a:t>
            </a:r>
            <a:r>
              <a:rPr lang="ar-SA" sz="1500" dirty="0">
                <a:latin typeface="GE SS Two Light" panose="020A0503020102020204" pitchFamily="18" charset="-78"/>
                <a:ea typeface="GE SS Two Light" panose="020A0503020102020204" pitchFamily="18" charset="-78"/>
                <a:cs typeface="+mj-cs"/>
              </a:rPr>
              <a:t>عملية </a:t>
            </a:r>
            <a:r>
              <a:rPr lang="ar-AE" sz="1500" dirty="0">
                <a:latin typeface="GE SS Two Light" panose="020A0503020102020204" pitchFamily="18" charset="-78"/>
                <a:ea typeface="GE SS Two Light" panose="020A0503020102020204" pitchFamily="18" charset="-78"/>
                <a:cs typeface="+mj-cs"/>
              </a:rPr>
              <a:t>ال</a:t>
            </a:r>
            <a:r>
              <a:rPr lang="ar-SA" sz="1500" dirty="0">
                <a:latin typeface="GE SS Two Light" panose="020A0503020102020204" pitchFamily="18" charset="-78"/>
                <a:ea typeface="GE SS Two Light" panose="020A0503020102020204" pitchFamily="18" charset="-78"/>
                <a:cs typeface="+mj-cs"/>
              </a:rPr>
              <a:t>مسح </a:t>
            </a:r>
            <a:r>
              <a:rPr lang="ar-AE" sz="1500" dirty="0">
                <a:latin typeface="GE SS Two Light" panose="020A0503020102020204" pitchFamily="18" charset="-78"/>
                <a:ea typeface="GE SS Two Light" panose="020A0503020102020204" pitchFamily="18" charset="-78"/>
                <a:cs typeface="+mj-cs"/>
              </a:rPr>
              <a:t>الاحصائي ل</a:t>
            </a:r>
            <a:r>
              <a:rPr lang="ar-SA" sz="1500" dirty="0">
                <a:latin typeface="GE SS Two Light" panose="020A0503020102020204" pitchFamily="18" charset="-78"/>
                <a:ea typeface="GE SS Two Light" panose="020A0503020102020204" pitchFamily="18" charset="-78"/>
                <a:cs typeface="+mj-cs"/>
              </a:rPr>
              <a:t>لمؤسسات متناهية الصغر والصغيرة والمتوسطة بين الدول،</a:t>
            </a:r>
            <a:r>
              <a:rPr lang="ar-AE" sz="1500" dirty="0">
                <a:latin typeface="GE SS Two Light" panose="020A0503020102020204" pitchFamily="18" charset="-78"/>
                <a:ea typeface="GE SS Two Light" panose="020A0503020102020204" pitchFamily="18" charset="-78"/>
                <a:cs typeface="+mj-cs"/>
              </a:rPr>
              <a:t> متضمنةً</a:t>
            </a:r>
            <a:r>
              <a:rPr lang="ar-SA" sz="1500" dirty="0">
                <a:latin typeface="GE SS Two Light" panose="020A0503020102020204" pitchFamily="18" charset="-78"/>
                <a:ea typeface="GE SS Two Light" panose="020A0503020102020204" pitchFamily="18" charset="-78"/>
                <a:cs typeface="+mj-cs"/>
              </a:rPr>
              <a:t> </a:t>
            </a:r>
            <a:endParaRPr lang="ar-AE" sz="1500" dirty="0">
              <a:latin typeface="GE SS Two Light" panose="020A0503020102020204" pitchFamily="18" charset="-78"/>
              <a:ea typeface="GE SS Two Light" panose="020A0503020102020204" pitchFamily="18" charset="-78"/>
              <a:cs typeface="+mj-cs"/>
            </a:endParaRPr>
          </a:p>
          <a:p>
            <a:pPr marL="631825" lvl="2" indent="-174625" algn="just" rtl="1">
              <a:lnSpc>
                <a:spcPts val="1900"/>
              </a:lnSpc>
              <a:spcBef>
                <a:spcPts val="0"/>
              </a:spcBef>
              <a:buClr>
                <a:srgbClr val="FF0000"/>
              </a:buClr>
              <a:buFont typeface="Wingdings" panose="05000000000000000000" pitchFamily="2" charset="2"/>
              <a:buChar char="v"/>
            </a:pPr>
            <a:r>
              <a:rPr lang="ar-SA" sz="1500" dirty="0">
                <a:solidFill>
                  <a:srgbClr val="3333FF"/>
                </a:solidFill>
                <a:effectLst>
                  <a:outerShdw blurRad="38100" dist="38100" dir="2700000" algn="tl">
                    <a:srgbClr val="000000">
                      <a:alpha val="43137"/>
                    </a:srgbClr>
                  </a:outerShdw>
                </a:effectLst>
                <a:latin typeface="GE SS Two Light" panose="020A0503020102020204" pitchFamily="18" charset="-78"/>
                <a:ea typeface="GE SS Two Light" panose="020A0503020102020204" pitchFamily="18" charset="-78"/>
                <a:cs typeface="+mj-cs"/>
              </a:rPr>
              <a:t>انخفاض معدل استجابة المؤسسات لعملية المسح الميداني</a:t>
            </a:r>
            <a:r>
              <a:rPr lang="ar-AE" sz="1500" dirty="0">
                <a:solidFill>
                  <a:srgbClr val="3333FF"/>
                </a:solidFill>
                <a:effectLst>
                  <a:outerShdw blurRad="38100" dist="38100" dir="2700000" algn="tl">
                    <a:srgbClr val="000000">
                      <a:alpha val="43137"/>
                    </a:srgbClr>
                  </a:outerShdw>
                </a:effectLst>
                <a:latin typeface="GE SS Two Light" panose="020A0503020102020204" pitchFamily="18" charset="-78"/>
                <a:ea typeface="GE SS Two Light" panose="020A0503020102020204" pitchFamily="18" charset="-78"/>
                <a:cs typeface="+mj-cs"/>
              </a:rPr>
              <a:t>.</a:t>
            </a:r>
          </a:p>
          <a:p>
            <a:pPr marL="631825" lvl="2" indent="-174625" algn="just" rtl="1">
              <a:lnSpc>
                <a:spcPts val="1900"/>
              </a:lnSpc>
              <a:spcBef>
                <a:spcPts val="0"/>
              </a:spcBef>
              <a:buClr>
                <a:srgbClr val="FF0000"/>
              </a:buClr>
              <a:buFont typeface="Wingdings" panose="05000000000000000000" pitchFamily="2" charset="2"/>
              <a:buChar char="v"/>
            </a:pPr>
            <a:r>
              <a:rPr lang="ar-SA" sz="1500" dirty="0">
                <a:solidFill>
                  <a:srgbClr val="3333FF"/>
                </a:solidFill>
                <a:effectLst>
                  <a:outerShdw blurRad="38100" dist="38100" dir="2700000" algn="tl">
                    <a:srgbClr val="000000">
                      <a:alpha val="43137"/>
                    </a:srgbClr>
                  </a:outerShdw>
                </a:effectLst>
                <a:latin typeface="GE SS Two Light" panose="020A0503020102020204" pitchFamily="18" charset="-78"/>
                <a:ea typeface="GE SS Two Light" panose="020A0503020102020204" pitchFamily="18" charset="-78"/>
                <a:cs typeface="+mj-cs"/>
              </a:rPr>
              <a:t>ضعف التنسيق مع الجهات الأخرى ذات الصلة</a:t>
            </a:r>
            <a:endParaRPr lang="ar-AE" sz="1500" dirty="0">
              <a:solidFill>
                <a:srgbClr val="3333FF"/>
              </a:solidFill>
              <a:effectLst>
                <a:outerShdw blurRad="38100" dist="38100" dir="2700000" algn="tl">
                  <a:srgbClr val="000000">
                    <a:alpha val="43137"/>
                  </a:srgbClr>
                </a:outerShdw>
              </a:effectLst>
              <a:latin typeface="GE SS Two Light" panose="020A0503020102020204" pitchFamily="18" charset="-78"/>
              <a:ea typeface="GE SS Two Light" panose="020A0503020102020204" pitchFamily="18" charset="-78"/>
              <a:cs typeface="+mj-cs"/>
            </a:endParaRPr>
          </a:p>
          <a:p>
            <a:pPr marL="631825" lvl="2" indent="-174625" algn="just" rtl="1">
              <a:lnSpc>
                <a:spcPts val="1900"/>
              </a:lnSpc>
              <a:spcBef>
                <a:spcPts val="0"/>
              </a:spcBef>
              <a:buClr>
                <a:srgbClr val="FF0000"/>
              </a:buClr>
              <a:buFont typeface="Wingdings" panose="05000000000000000000" pitchFamily="2" charset="2"/>
              <a:buChar char="v"/>
            </a:pPr>
            <a:r>
              <a:rPr lang="ar-SA" sz="1500" dirty="0">
                <a:solidFill>
                  <a:srgbClr val="3333FF"/>
                </a:solidFill>
                <a:effectLst>
                  <a:outerShdw blurRad="38100" dist="38100" dir="2700000" algn="tl">
                    <a:srgbClr val="000000">
                      <a:alpha val="43137"/>
                    </a:srgbClr>
                  </a:outerShdw>
                </a:effectLst>
                <a:latin typeface="GE SS Two Light" panose="020A0503020102020204" pitchFamily="18" charset="-78"/>
                <a:ea typeface="GE SS Two Light" panose="020A0503020102020204" pitchFamily="18" charset="-78"/>
                <a:cs typeface="+mj-cs"/>
              </a:rPr>
              <a:t>جودة إطار أخذ العينات</a:t>
            </a:r>
            <a:endParaRPr lang="ar-AE" sz="1500" dirty="0">
              <a:solidFill>
                <a:srgbClr val="3333FF"/>
              </a:solidFill>
              <a:effectLst>
                <a:outerShdw blurRad="38100" dist="38100" dir="2700000" algn="tl">
                  <a:srgbClr val="000000">
                    <a:alpha val="43137"/>
                  </a:srgbClr>
                </a:outerShdw>
              </a:effectLst>
              <a:latin typeface="GE SS Two Light" panose="020A0503020102020204" pitchFamily="18" charset="-78"/>
              <a:ea typeface="GE SS Two Light" panose="020A0503020102020204" pitchFamily="18" charset="-78"/>
              <a:cs typeface="+mj-cs"/>
            </a:endParaRPr>
          </a:p>
          <a:p>
            <a:pPr marL="631825" lvl="2" indent="-174625" algn="just" rtl="1">
              <a:lnSpc>
                <a:spcPts val="1900"/>
              </a:lnSpc>
              <a:spcBef>
                <a:spcPts val="0"/>
              </a:spcBef>
              <a:buClr>
                <a:srgbClr val="FF0000"/>
              </a:buClr>
              <a:buFont typeface="Wingdings" panose="05000000000000000000" pitchFamily="2" charset="2"/>
              <a:buChar char="v"/>
            </a:pPr>
            <a:r>
              <a:rPr lang="ar-SA" sz="1500" dirty="0">
                <a:solidFill>
                  <a:srgbClr val="3333FF"/>
                </a:solidFill>
                <a:effectLst>
                  <a:outerShdw blurRad="38100" dist="38100" dir="2700000" algn="tl">
                    <a:srgbClr val="000000">
                      <a:alpha val="43137"/>
                    </a:srgbClr>
                  </a:outerShdw>
                </a:effectLst>
                <a:latin typeface="GE SS Two Light" panose="020A0503020102020204" pitchFamily="18" charset="-78"/>
                <a:ea typeface="GE SS Two Light" panose="020A0503020102020204" pitchFamily="18" charset="-78"/>
                <a:cs typeface="+mj-cs"/>
              </a:rPr>
              <a:t>صعوبة تغطية الأعمال الصغيرة. </a:t>
            </a:r>
            <a:endParaRPr lang="ar-AE" sz="1500" dirty="0">
              <a:solidFill>
                <a:srgbClr val="3333FF"/>
              </a:solidFill>
              <a:effectLst>
                <a:outerShdw blurRad="38100" dist="38100" dir="2700000" algn="tl">
                  <a:srgbClr val="000000">
                    <a:alpha val="43137"/>
                  </a:srgbClr>
                </a:outerShdw>
              </a:effectLst>
              <a:latin typeface="GE SS Two Light" panose="020A0503020102020204" pitchFamily="18" charset="-78"/>
              <a:ea typeface="GE SS Two Light" panose="020A0503020102020204" pitchFamily="18" charset="-78"/>
              <a:cs typeface="+mj-cs"/>
            </a:endParaRPr>
          </a:p>
          <a:p>
            <a:pPr marL="631825" lvl="2" indent="-174625" algn="just" rtl="1">
              <a:lnSpc>
                <a:spcPts val="1900"/>
              </a:lnSpc>
              <a:spcBef>
                <a:spcPts val="0"/>
              </a:spcBef>
              <a:buClr>
                <a:srgbClr val="FF0000"/>
              </a:buClr>
              <a:buFont typeface="Wingdings" panose="05000000000000000000" pitchFamily="2" charset="2"/>
              <a:buChar char="v"/>
            </a:pPr>
            <a:r>
              <a:rPr lang="ar-AE" sz="1500" dirty="0">
                <a:solidFill>
                  <a:srgbClr val="3333FF"/>
                </a:solidFill>
                <a:effectLst>
                  <a:outerShdw blurRad="38100" dist="38100" dir="2700000" algn="tl">
                    <a:srgbClr val="000000">
                      <a:alpha val="43137"/>
                    </a:srgbClr>
                  </a:outerShdw>
                </a:effectLst>
                <a:latin typeface="GE SS Two Light" panose="020A0503020102020204" pitchFamily="18" charset="-78"/>
                <a:ea typeface="GE SS Two Light" panose="020A0503020102020204" pitchFamily="18" charset="-78"/>
                <a:cs typeface="+mj-cs"/>
              </a:rPr>
              <a:t>الحاجة لرفع قدرت </a:t>
            </a:r>
            <a:r>
              <a:rPr lang="ar-SA" sz="1500" dirty="0">
                <a:solidFill>
                  <a:srgbClr val="3333FF"/>
                </a:solidFill>
                <a:effectLst>
                  <a:outerShdw blurRad="38100" dist="38100" dir="2700000" algn="tl">
                    <a:srgbClr val="000000">
                      <a:alpha val="43137"/>
                    </a:srgbClr>
                  </a:outerShdw>
                </a:effectLst>
                <a:latin typeface="GE SS Two Light" panose="020A0503020102020204" pitchFamily="18" charset="-78"/>
                <a:ea typeface="GE SS Two Light" panose="020A0503020102020204" pitchFamily="18" charset="-78"/>
                <a:cs typeface="+mj-cs"/>
              </a:rPr>
              <a:t>العاملين في مجال المسح الميداني، </a:t>
            </a:r>
            <a:r>
              <a:rPr lang="ar-AE" sz="1500" dirty="0">
                <a:solidFill>
                  <a:srgbClr val="3333FF"/>
                </a:solidFill>
                <a:effectLst>
                  <a:outerShdw blurRad="38100" dist="38100" dir="2700000" algn="tl">
                    <a:srgbClr val="000000">
                      <a:alpha val="43137"/>
                    </a:srgbClr>
                  </a:outerShdw>
                </a:effectLst>
                <a:latin typeface="GE SS Two Light" panose="020A0503020102020204" pitchFamily="18" charset="-78"/>
                <a:ea typeface="GE SS Two Light" panose="020A0503020102020204" pitchFamily="18" charset="-78"/>
                <a:cs typeface="+mj-cs"/>
              </a:rPr>
              <a:t>و</a:t>
            </a:r>
            <a:r>
              <a:rPr lang="ar-SA" sz="1500" dirty="0">
                <a:solidFill>
                  <a:srgbClr val="3333FF"/>
                </a:solidFill>
                <a:effectLst>
                  <a:outerShdw blurRad="38100" dist="38100" dir="2700000" algn="tl">
                    <a:srgbClr val="000000">
                      <a:alpha val="43137"/>
                    </a:srgbClr>
                  </a:outerShdw>
                </a:effectLst>
                <a:latin typeface="GE SS Two Light" panose="020A0503020102020204" pitchFamily="18" charset="-78"/>
                <a:ea typeface="GE SS Two Light" panose="020A0503020102020204" pitchFamily="18" charset="-78"/>
                <a:cs typeface="+mj-cs"/>
              </a:rPr>
              <a:t>رفع وعي المؤسسات بأهمية العمل الإحصائي، </a:t>
            </a:r>
            <a:endParaRPr lang="ar-AE" sz="1500" dirty="0">
              <a:solidFill>
                <a:srgbClr val="3333FF"/>
              </a:solidFill>
              <a:effectLst>
                <a:outerShdw blurRad="38100" dist="38100" dir="2700000" algn="tl">
                  <a:srgbClr val="000000">
                    <a:alpha val="43137"/>
                  </a:srgbClr>
                </a:outerShdw>
              </a:effectLst>
              <a:latin typeface="GE SS Two Light" panose="020A0503020102020204" pitchFamily="18" charset="-78"/>
              <a:ea typeface="GE SS Two Light" panose="020A0503020102020204" pitchFamily="18" charset="-78"/>
              <a:cs typeface="+mj-cs"/>
            </a:endParaRPr>
          </a:p>
          <a:p>
            <a:pPr marL="631825" lvl="2" indent="-174625" algn="just" rtl="1">
              <a:lnSpc>
                <a:spcPts val="1900"/>
              </a:lnSpc>
              <a:spcBef>
                <a:spcPts val="0"/>
              </a:spcBef>
              <a:buClr>
                <a:srgbClr val="FF0000"/>
              </a:buClr>
              <a:buFont typeface="Wingdings" panose="05000000000000000000" pitchFamily="2" charset="2"/>
              <a:buChar char="v"/>
            </a:pPr>
            <a:r>
              <a:rPr lang="ar-SA" sz="1500" dirty="0">
                <a:solidFill>
                  <a:srgbClr val="3333FF"/>
                </a:solidFill>
                <a:effectLst>
                  <a:outerShdw blurRad="38100" dist="38100" dir="2700000" algn="tl">
                    <a:srgbClr val="000000">
                      <a:alpha val="43137"/>
                    </a:srgbClr>
                  </a:outerShdw>
                </a:effectLst>
                <a:latin typeface="GE SS Two Light" panose="020A0503020102020204" pitchFamily="18" charset="-78"/>
                <a:ea typeface="GE SS Two Light" panose="020A0503020102020204" pitchFamily="18" charset="-78"/>
                <a:cs typeface="+mj-cs"/>
              </a:rPr>
              <a:t>معوقات أخرى ترتبط بالمؤسسات متناهية الصغر</a:t>
            </a:r>
            <a:r>
              <a:rPr lang="ar-AE" sz="1500" dirty="0">
                <a:solidFill>
                  <a:srgbClr val="3333FF"/>
                </a:solidFill>
                <a:effectLst>
                  <a:outerShdw blurRad="38100" dist="38100" dir="2700000" algn="tl">
                    <a:srgbClr val="000000">
                      <a:alpha val="43137"/>
                    </a:srgbClr>
                  </a:outerShdw>
                </a:effectLst>
                <a:latin typeface="GE SS Two Light" panose="020A0503020102020204" pitchFamily="18" charset="-78"/>
                <a:ea typeface="GE SS Two Light" panose="020A0503020102020204" pitchFamily="18" charset="-78"/>
                <a:cs typeface="+mj-cs"/>
              </a:rPr>
              <a:t>، حيث </a:t>
            </a:r>
            <a:r>
              <a:rPr lang="ar-SA" sz="1500" dirty="0">
                <a:solidFill>
                  <a:srgbClr val="3333FF"/>
                </a:solidFill>
                <a:effectLst>
                  <a:outerShdw blurRad="38100" dist="38100" dir="2700000" algn="tl">
                    <a:srgbClr val="000000">
                      <a:alpha val="43137"/>
                    </a:srgbClr>
                  </a:outerShdw>
                </a:effectLst>
                <a:latin typeface="GE SS Two Light" panose="020A0503020102020204" pitchFamily="18" charset="-78"/>
                <a:ea typeface="GE SS Two Light" panose="020A0503020102020204" pitchFamily="18" charset="-78"/>
                <a:cs typeface="+mj-cs"/>
              </a:rPr>
              <a:t>غالباً لا تتوفر لديها سجلات إدارية شاملة كما هو الحال في المؤسسات الكبيرة.</a:t>
            </a:r>
            <a:endParaRPr lang="ar-AE" sz="1500" dirty="0">
              <a:latin typeface="GE SS Two Light" panose="020A0503020102020204" pitchFamily="18" charset="-78"/>
              <a:ea typeface="GE SS Two Light" panose="020A0503020102020204" pitchFamily="18" charset="-78"/>
              <a:cs typeface="+mj-cs"/>
            </a:endParaRPr>
          </a:p>
          <a:p>
            <a:pPr lvl="1" algn="just" rtl="1">
              <a:lnSpc>
                <a:spcPts val="2700"/>
              </a:lnSpc>
              <a:spcBef>
                <a:spcPts val="0"/>
              </a:spcBef>
              <a:buClr>
                <a:srgbClr val="FF0000"/>
              </a:buClr>
              <a:buFont typeface="Wingdings" panose="05000000000000000000" pitchFamily="2" charset="2"/>
              <a:buChar char="q"/>
            </a:pPr>
            <a:endParaRPr lang="en-US" sz="1500" dirty="0">
              <a:latin typeface="GE SS Two Light" panose="020A0503020102020204" pitchFamily="18" charset="-78"/>
              <a:ea typeface="GE SS Two Light" panose="020A0503020102020204" pitchFamily="18" charset="-78"/>
              <a:cs typeface="+mj-cs"/>
            </a:endParaRPr>
          </a:p>
          <a:p>
            <a:pPr lvl="1" algn="just" rtl="1">
              <a:lnSpc>
                <a:spcPts val="2700"/>
              </a:lnSpc>
              <a:spcBef>
                <a:spcPts val="0"/>
              </a:spcBef>
              <a:buClr>
                <a:srgbClr val="FF0000"/>
              </a:buClr>
              <a:buFont typeface="Wingdings" panose="05000000000000000000" pitchFamily="2" charset="2"/>
              <a:buChar char="q"/>
            </a:pPr>
            <a:endParaRPr lang="en-US" sz="1500" dirty="0">
              <a:latin typeface="GE SS Two Light" panose="020A0503020102020204" pitchFamily="18" charset="-78"/>
              <a:ea typeface="GE SS Two Light" panose="020A0503020102020204" pitchFamily="18" charset="-78"/>
              <a:cs typeface="+mj-cs"/>
            </a:endParaRPr>
          </a:p>
        </p:txBody>
      </p:sp>
    </p:spTree>
    <p:extLst>
      <p:ext uri="{BB962C8B-B14F-4D97-AF65-F5344CB8AC3E}">
        <p14:creationId xmlns:p14="http://schemas.microsoft.com/office/powerpoint/2010/main" val="2875884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187370" y="166324"/>
            <a:ext cx="3307857" cy="481869"/>
          </a:xfrm>
        </p:spPr>
        <p:txBody>
          <a:bodyPr>
            <a:noAutofit/>
          </a:bodyPr>
          <a:lstStyle/>
          <a:p>
            <a:pPr rtl="1"/>
            <a:r>
              <a:rPr lang="ar-AE" sz="16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rPr>
              <a:t>التحديات والدروس المستفادة (تابع)</a:t>
            </a:r>
            <a:endParaRPr lang="ar-SA" sz="16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endParaRPr>
          </a:p>
        </p:txBody>
      </p:sp>
      <p:cxnSp>
        <p:nvCxnSpPr>
          <p:cNvPr id="12" name="Straight Connector 11"/>
          <p:cNvCxnSpPr>
            <a:cxnSpLocks/>
            <a:endCxn id="2" idx="1"/>
          </p:cNvCxnSpPr>
          <p:nvPr/>
        </p:nvCxnSpPr>
        <p:spPr>
          <a:xfrm flipV="1">
            <a:off x="466582" y="407259"/>
            <a:ext cx="3720788" cy="3222"/>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a:cxnSpLocks/>
            <a:stCxn id="2" idx="3"/>
          </p:cNvCxnSpPr>
          <p:nvPr/>
        </p:nvCxnSpPr>
        <p:spPr>
          <a:xfrm>
            <a:off x="7495227" y="407259"/>
            <a:ext cx="824386" cy="3222"/>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9" name="Content Placeholder 2"/>
          <p:cNvSpPr txBox="1">
            <a:spLocks/>
          </p:cNvSpPr>
          <p:nvPr/>
        </p:nvSpPr>
        <p:spPr>
          <a:xfrm>
            <a:off x="551543" y="880422"/>
            <a:ext cx="8186057" cy="249415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5750" lvl="2" indent="-285750" algn="just" rtl="1">
              <a:lnSpc>
                <a:spcPts val="2500"/>
              </a:lnSpc>
              <a:spcBef>
                <a:spcPts val="0"/>
              </a:spcBef>
              <a:buClr>
                <a:srgbClr val="FF0000"/>
              </a:buClr>
              <a:buFont typeface="Wingdings" panose="05000000000000000000" pitchFamily="2" charset="2"/>
              <a:buChar char="q"/>
            </a:pPr>
            <a:r>
              <a:rPr lang="ar-AE" sz="1500" dirty="0">
                <a:latin typeface="GE SS Two Light" panose="020A0503020102020204" pitchFamily="18" charset="-78"/>
                <a:ea typeface="GE SS Two Light" panose="020A0503020102020204" pitchFamily="18" charset="-78"/>
                <a:cs typeface="+mj-cs"/>
              </a:rPr>
              <a:t>الحاجة إلى بلورة رؤية حول مواءمة القضايا المفاهيمية والقياسية بما يؤدي إلى الحصول على بيانات دقيقة وقابلة للمقارنة على مستوى الدول العربية، ويُعزّز فرص نقل التجارب والأساليب فيما يتصل بتطوير قطاع المؤسسات متناهية الصغر والصغيرة والمتوسطة.</a:t>
            </a:r>
          </a:p>
          <a:p>
            <a:pPr marL="231775" lvl="2" indent="-231775" algn="just" rtl="1">
              <a:lnSpc>
                <a:spcPts val="2500"/>
              </a:lnSpc>
              <a:spcBef>
                <a:spcPts val="0"/>
              </a:spcBef>
              <a:buClr>
                <a:srgbClr val="FF0000"/>
              </a:buClr>
              <a:buFont typeface="Wingdings" panose="05000000000000000000" pitchFamily="2" charset="2"/>
              <a:buChar char="v"/>
            </a:pPr>
            <a:endParaRPr lang="ar-AE" sz="1500" dirty="0">
              <a:latin typeface="GE SS Two Light" panose="020A0503020102020204" pitchFamily="18" charset="-78"/>
              <a:ea typeface="GE SS Two Light" panose="020A0503020102020204" pitchFamily="18" charset="-78"/>
              <a:cs typeface="+mj-cs"/>
            </a:endParaRPr>
          </a:p>
          <a:p>
            <a:pPr marL="285750" lvl="2" indent="-285750" algn="just" rtl="1">
              <a:lnSpc>
                <a:spcPts val="2500"/>
              </a:lnSpc>
              <a:spcBef>
                <a:spcPts val="0"/>
              </a:spcBef>
              <a:buClr>
                <a:srgbClr val="FF0000"/>
              </a:buClr>
              <a:buFont typeface="Wingdings" panose="05000000000000000000" pitchFamily="2" charset="2"/>
              <a:buChar char="q"/>
            </a:pPr>
            <a:r>
              <a:rPr lang="ar-AE" sz="1500" dirty="0">
                <a:latin typeface="GE SS Two Light" panose="020A0503020102020204" pitchFamily="18" charset="-78"/>
                <a:ea typeface="GE SS Two Light" panose="020A0503020102020204" pitchFamily="18" charset="-78"/>
                <a:cs typeface="+mj-cs"/>
              </a:rPr>
              <a:t>يُمكن النظر في تنظيم ورشة عمل للدول العربية حول تحسين إحصاءات المؤسسات متناهية الصغر والصغيرة والمتوسطة، تستهدف تسليط الضوء على الممارسات الوطنية بطريقة أكثر شمولية ومناقشة مختلف القضايا ذات الصلة بشكل تفصيلي، بما يُمكن من الخروج برؤية تساهم تطوير هذه الإحصاءات. </a:t>
            </a:r>
            <a:endParaRPr lang="en-US" sz="1500" dirty="0">
              <a:latin typeface="GE SS Two Light" panose="020A0503020102020204" pitchFamily="18" charset="-78"/>
              <a:ea typeface="GE SS Two Light" panose="020A0503020102020204" pitchFamily="18" charset="-78"/>
              <a:cs typeface="+mj-cs"/>
            </a:endParaRPr>
          </a:p>
          <a:p>
            <a:pPr marL="231775" lvl="1" indent="-231775" algn="just" rtl="1">
              <a:lnSpc>
                <a:spcPts val="2400"/>
              </a:lnSpc>
              <a:spcBef>
                <a:spcPts val="0"/>
              </a:spcBef>
              <a:buClr>
                <a:srgbClr val="FF0000"/>
              </a:buClr>
              <a:buFont typeface="Wingdings" panose="05000000000000000000" pitchFamily="2" charset="2"/>
              <a:buChar char="q"/>
            </a:pPr>
            <a:endParaRPr lang="ar-AE" sz="1500" dirty="0">
              <a:latin typeface="GE SS Two Light" panose="020A0503020102020204" pitchFamily="18" charset="-78"/>
              <a:ea typeface="GE SS Two Light" panose="020A0503020102020204" pitchFamily="18" charset="-78"/>
              <a:cs typeface="+mj-cs"/>
            </a:endParaRPr>
          </a:p>
          <a:p>
            <a:pPr lvl="1" algn="just" rtl="1">
              <a:lnSpc>
                <a:spcPts val="2700"/>
              </a:lnSpc>
              <a:spcBef>
                <a:spcPts val="0"/>
              </a:spcBef>
              <a:buClr>
                <a:srgbClr val="FF0000"/>
              </a:buClr>
              <a:buFont typeface="Wingdings" panose="05000000000000000000" pitchFamily="2" charset="2"/>
              <a:buChar char="q"/>
            </a:pPr>
            <a:endParaRPr lang="en-US" sz="1500" dirty="0">
              <a:latin typeface="GE SS Two Light" panose="020A0503020102020204" pitchFamily="18" charset="-78"/>
              <a:ea typeface="GE SS Two Light" panose="020A0503020102020204" pitchFamily="18" charset="-78"/>
              <a:cs typeface="+mj-cs"/>
            </a:endParaRPr>
          </a:p>
          <a:p>
            <a:pPr lvl="1" algn="just" rtl="1">
              <a:lnSpc>
                <a:spcPts val="2700"/>
              </a:lnSpc>
              <a:spcBef>
                <a:spcPts val="0"/>
              </a:spcBef>
              <a:buClr>
                <a:srgbClr val="FF0000"/>
              </a:buClr>
              <a:buFont typeface="Wingdings" panose="05000000000000000000" pitchFamily="2" charset="2"/>
              <a:buChar char="q"/>
            </a:pPr>
            <a:endParaRPr lang="en-US" sz="1500" dirty="0">
              <a:latin typeface="GE SS Two Light" panose="020A0503020102020204" pitchFamily="18" charset="-78"/>
              <a:ea typeface="GE SS Two Light" panose="020A0503020102020204" pitchFamily="18" charset="-78"/>
              <a:cs typeface="+mj-cs"/>
            </a:endParaRPr>
          </a:p>
        </p:txBody>
      </p:sp>
    </p:spTree>
    <p:extLst>
      <p:ext uri="{BB962C8B-B14F-4D97-AF65-F5344CB8AC3E}">
        <p14:creationId xmlns:p14="http://schemas.microsoft.com/office/powerpoint/2010/main" val="23498980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FE601984-02A8-4AF6-AF93-ABF5945F50B6}"/>
              </a:ext>
            </a:extLst>
          </p:cNvPr>
          <p:cNvSpPr>
            <a:spLocks noGrp="1"/>
          </p:cNvSpPr>
          <p:nvPr>
            <p:ph idx="1"/>
          </p:nvPr>
        </p:nvSpPr>
        <p:spPr>
          <a:xfrm>
            <a:off x="1128926" y="2279738"/>
            <a:ext cx="6886147" cy="577762"/>
          </a:xfrm>
        </p:spPr>
        <p:txBody>
          <a:bodyPr>
            <a:normAutofit/>
          </a:bodyPr>
          <a:lstStyle/>
          <a:p>
            <a:pPr marL="0" indent="0" algn="ctr" rtl="1">
              <a:spcBef>
                <a:spcPts val="0"/>
              </a:spcBef>
              <a:spcAft>
                <a:spcPts val="1200"/>
              </a:spcAft>
              <a:buNone/>
            </a:pPr>
            <a:r>
              <a:rPr lang="ar-BH" sz="2400" b="1" dirty="0">
                <a:solidFill>
                  <a:srgbClr val="3333FF"/>
                </a:solidFill>
                <a:latin typeface="GE SS Two Light" panose="020A0503020102020204" pitchFamily="18" charset="-78"/>
                <a:ea typeface="GE SS Two Light" panose="020A0503020102020204" pitchFamily="18" charset="-78"/>
                <a:cs typeface="GE SS Two Light" panose="020A0503020102020204" pitchFamily="18" charset="-78"/>
              </a:rPr>
              <a:t>نشكر لكم حسن استماعكم ،،</a:t>
            </a:r>
          </a:p>
        </p:txBody>
      </p:sp>
    </p:spTree>
    <p:extLst>
      <p:ext uri="{BB962C8B-B14F-4D97-AF65-F5344CB8AC3E}">
        <p14:creationId xmlns:p14="http://schemas.microsoft.com/office/powerpoint/2010/main" val="2818037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p:cNvSpPr txBox="1">
            <a:spLocks/>
          </p:cNvSpPr>
          <p:nvPr/>
        </p:nvSpPr>
        <p:spPr>
          <a:xfrm>
            <a:off x="827584" y="1417340"/>
            <a:ext cx="8088245" cy="1225021"/>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endParaRPr lang="en-US" sz="2400" dirty="0">
              <a:solidFill>
                <a:srgbClr val="D99931"/>
              </a:solidFill>
              <a:latin typeface="Myriad Pro Light"/>
            </a:endParaRPr>
          </a:p>
        </p:txBody>
      </p:sp>
      <p:sp>
        <p:nvSpPr>
          <p:cNvPr id="9" name="Title 1">
            <a:extLst>
              <a:ext uri="{FF2B5EF4-FFF2-40B4-BE49-F238E27FC236}">
                <a16:creationId xmlns:a16="http://schemas.microsoft.com/office/drawing/2014/main" id="{40C2B251-7FA6-46B4-BDE1-12819E8AAC25}"/>
              </a:ext>
            </a:extLst>
          </p:cNvPr>
          <p:cNvSpPr>
            <a:spLocks noGrp="1"/>
          </p:cNvSpPr>
          <p:nvPr>
            <p:ph type="title"/>
          </p:nvPr>
        </p:nvSpPr>
        <p:spPr>
          <a:xfrm>
            <a:off x="5763025" y="328535"/>
            <a:ext cx="1760721" cy="346638"/>
          </a:xfrm>
        </p:spPr>
        <p:txBody>
          <a:bodyPr>
            <a:normAutofit/>
          </a:bodyPr>
          <a:lstStyle/>
          <a:p>
            <a:r>
              <a:rPr lang="ar-SA" sz="16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rPr>
              <a:t>محتويات العرض</a:t>
            </a:r>
            <a:endParaRPr lang="en-US" sz="16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endParaRPr>
          </a:p>
        </p:txBody>
      </p:sp>
      <p:cxnSp>
        <p:nvCxnSpPr>
          <p:cNvPr id="10" name="Straight Connector 9">
            <a:extLst>
              <a:ext uri="{FF2B5EF4-FFF2-40B4-BE49-F238E27FC236}">
                <a16:creationId xmlns:a16="http://schemas.microsoft.com/office/drawing/2014/main" id="{54332DE8-BD0B-4CB8-9DA6-A7E49E976D89}"/>
              </a:ext>
            </a:extLst>
          </p:cNvPr>
          <p:cNvCxnSpPr>
            <a:cxnSpLocks/>
          </p:cNvCxnSpPr>
          <p:nvPr/>
        </p:nvCxnSpPr>
        <p:spPr>
          <a:xfrm flipV="1">
            <a:off x="7523746" y="501852"/>
            <a:ext cx="1392082" cy="1"/>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95F5F6FD-5767-4324-87B8-B4B30B9EF3FB}"/>
              </a:ext>
            </a:extLst>
          </p:cNvPr>
          <p:cNvCxnSpPr>
            <a:cxnSpLocks/>
          </p:cNvCxnSpPr>
          <p:nvPr/>
        </p:nvCxnSpPr>
        <p:spPr>
          <a:xfrm>
            <a:off x="330413" y="501851"/>
            <a:ext cx="5432612" cy="1"/>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3" name="Content Placeholder 2">
            <a:extLst>
              <a:ext uri="{FF2B5EF4-FFF2-40B4-BE49-F238E27FC236}">
                <a16:creationId xmlns:a16="http://schemas.microsoft.com/office/drawing/2014/main" id="{904E60B6-C851-4047-8222-632456CD7D5D}"/>
              </a:ext>
            </a:extLst>
          </p:cNvPr>
          <p:cNvSpPr txBox="1">
            <a:spLocks/>
          </p:cNvSpPr>
          <p:nvPr/>
        </p:nvSpPr>
        <p:spPr>
          <a:xfrm>
            <a:off x="827584" y="1211146"/>
            <a:ext cx="7568930" cy="3234775"/>
          </a:xfrm>
          <a:prstGeom prst="rect">
            <a:avLst/>
          </a:prstGeom>
        </p:spPr>
        <p:txBody>
          <a:bodyPr vert="horz" lIns="91440" tIns="45720" rIns="91440" bIns="45720" rtlCol="0">
            <a:normAutofit fontScale="85000"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r" rtl="1">
              <a:lnSpc>
                <a:spcPct val="200000"/>
              </a:lnSpc>
              <a:buClr>
                <a:schemeClr val="accent6">
                  <a:lumMod val="50000"/>
                </a:schemeClr>
              </a:buClr>
              <a:buFont typeface="Wingdings" panose="05000000000000000000" pitchFamily="2" charset="2"/>
              <a:buChar char="q"/>
            </a:pPr>
            <a:r>
              <a:rPr lang="ar-SA" sz="16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rPr>
              <a:t>أهمية قطاع المؤسسات متناهية الصغيرة والمتوسطة</a:t>
            </a:r>
            <a:r>
              <a:rPr lang="ar-AE" sz="16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rPr>
              <a:t>.</a:t>
            </a:r>
            <a:r>
              <a:rPr lang="ar-SA" sz="16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rPr>
              <a:t> </a:t>
            </a:r>
            <a:endParaRPr lang="ar-AE" sz="16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endParaRPr>
          </a:p>
          <a:p>
            <a:pPr algn="r" rtl="1">
              <a:lnSpc>
                <a:spcPct val="200000"/>
              </a:lnSpc>
              <a:buClr>
                <a:schemeClr val="accent6">
                  <a:lumMod val="50000"/>
                </a:schemeClr>
              </a:buClr>
              <a:buFont typeface="Wingdings" panose="05000000000000000000" pitchFamily="2" charset="2"/>
              <a:buChar char="q"/>
            </a:pPr>
            <a:r>
              <a:rPr lang="ar-AE" sz="16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rPr>
              <a:t>أهمية إحصاءات المؤسسات متناهية الصغر والصغيرة والمتوسطة.</a:t>
            </a:r>
          </a:p>
          <a:p>
            <a:pPr algn="r" rtl="1">
              <a:lnSpc>
                <a:spcPct val="200000"/>
              </a:lnSpc>
              <a:buClr>
                <a:schemeClr val="accent6">
                  <a:lumMod val="50000"/>
                </a:schemeClr>
              </a:buClr>
              <a:buFont typeface="Wingdings" panose="05000000000000000000" pitchFamily="2" charset="2"/>
              <a:buChar char="q"/>
            </a:pPr>
            <a:r>
              <a:rPr lang="ar-AE" sz="16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rPr>
              <a:t>الوضع الراهن لإحصاءات المؤسسات متناهية الصغر والصغيرة والمتوسطة في الدول العربية.</a:t>
            </a:r>
          </a:p>
          <a:p>
            <a:pPr algn="r" rtl="1">
              <a:lnSpc>
                <a:spcPct val="200000"/>
              </a:lnSpc>
              <a:buClr>
                <a:schemeClr val="accent6">
                  <a:lumMod val="50000"/>
                </a:schemeClr>
              </a:buClr>
              <a:buFont typeface="Wingdings" panose="05000000000000000000" pitchFamily="2" charset="2"/>
              <a:buChar char="q"/>
            </a:pPr>
            <a:r>
              <a:rPr lang="ar-AE" sz="16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rPr>
              <a:t>منهجية إعداد إحصاءات المؤسسات متناهية الصغر والصغيرة والمتوسطة.</a:t>
            </a:r>
          </a:p>
          <a:p>
            <a:pPr algn="r" rtl="1">
              <a:lnSpc>
                <a:spcPct val="200000"/>
              </a:lnSpc>
              <a:buClr>
                <a:schemeClr val="accent6">
                  <a:lumMod val="50000"/>
                </a:schemeClr>
              </a:buClr>
              <a:buFont typeface="Wingdings" panose="05000000000000000000" pitchFamily="2" charset="2"/>
              <a:buChar char="q"/>
            </a:pPr>
            <a:r>
              <a:rPr lang="ar-AE" sz="16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rPr>
              <a:t>الإطار القانوني والمؤسسي لإحصاءات المؤسسات متناهية الصغر والصغيرة والمتوسطة.</a:t>
            </a:r>
          </a:p>
          <a:p>
            <a:pPr algn="r" rtl="1">
              <a:lnSpc>
                <a:spcPct val="200000"/>
              </a:lnSpc>
              <a:buClr>
                <a:schemeClr val="accent6">
                  <a:lumMod val="50000"/>
                </a:schemeClr>
              </a:buClr>
              <a:buFont typeface="Wingdings" panose="05000000000000000000" pitchFamily="2" charset="2"/>
              <a:buChar char="q"/>
            </a:pPr>
            <a:r>
              <a:rPr lang="ar-AE" sz="16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rPr>
              <a:t>نشر إحصاءات المؤسسات متناهية الصغر والصغيرة والمتوسطة.</a:t>
            </a:r>
          </a:p>
          <a:p>
            <a:pPr algn="r" rtl="1">
              <a:lnSpc>
                <a:spcPct val="200000"/>
              </a:lnSpc>
              <a:buClr>
                <a:schemeClr val="accent6">
                  <a:lumMod val="50000"/>
                </a:schemeClr>
              </a:buClr>
              <a:buFont typeface="Wingdings" panose="05000000000000000000" pitchFamily="2" charset="2"/>
              <a:buChar char="q"/>
            </a:pPr>
            <a:r>
              <a:rPr lang="ar-AE" sz="16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rPr>
              <a:t>التحديات والدروس المستفادة.</a:t>
            </a:r>
          </a:p>
          <a:p>
            <a:pPr algn="r" rtl="1">
              <a:lnSpc>
                <a:spcPct val="200000"/>
              </a:lnSpc>
              <a:buClr>
                <a:schemeClr val="accent6">
                  <a:lumMod val="50000"/>
                </a:schemeClr>
              </a:buClr>
              <a:buFont typeface="Wingdings" panose="05000000000000000000" pitchFamily="2" charset="2"/>
              <a:buChar char="q"/>
            </a:pPr>
            <a:endParaRPr lang="ar-AE" sz="16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endParaRPr>
          </a:p>
          <a:p>
            <a:pPr algn="r" rtl="1">
              <a:lnSpc>
                <a:spcPct val="200000"/>
              </a:lnSpc>
              <a:buClr>
                <a:schemeClr val="accent6">
                  <a:lumMod val="50000"/>
                </a:schemeClr>
              </a:buClr>
              <a:buFont typeface="Wingdings" panose="05000000000000000000" pitchFamily="2" charset="2"/>
              <a:buChar char="q"/>
            </a:pPr>
            <a:endParaRPr lang="ar-AE" sz="16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endParaRPr>
          </a:p>
          <a:p>
            <a:pPr algn="r" rtl="1">
              <a:lnSpc>
                <a:spcPct val="200000"/>
              </a:lnSpc>
              <a:buClr>
                <a:schemeClr val="accent6">
                  <a:lumMod val="50000"/>
                </a:schemeClr>
              </a:buClr>
              <a:buFont typeface="Wingdings" panose="05000000000000000000" pitchFamily="2" charset="2"/>
              <a:buChar char="q"/>
            </a:pPr>
            <a:endParaRPr lang="ar-AE" sz="16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endParaRPr>
          </a:p>
        </p:txBody>
      </p:sp>
    </p:spTree>
    <p:extLst>
      <p:ext uri="{BB962C8B-B14F-4D97-AF65-F5344CB8AC3E}">
        <p14:creationId xmlns:p14="http://schemas.microsoft.com/office/powerpoint/2010/main" val="548961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510971" y="166324"/>
            <a:ext cx="4984258" cy="481869"/>
          </a:xfrm>
        </p:spPr>
        <p:txBody>
          <a:bodyPr>
            <a:noAutofit/>
          </a:bodyPr>
          <a:lstStyle/>
          <a:p>
            <a:pPr rtl="1"/>
            <a:r>
              <a:rPr lang="ar-SA" sz="16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rPr>
              <a:t>أهمية قطاع المؤسسات متناهية الصغيرة والمتوسطة </a:t>
            </a:r>
          </a:p>
        </p:txBody>
      </p:sp>
      <p:cxnSp>
        <p:nvCxnSpPr>
          <p:cNvPr id="12" name="Straight Connector 11"/>
          <p:cNvCxnSpPr>
            <a:cxnSpLocks/>
            <a:endCxn id="2" idx="1"/>
          </p:cNvCxnSpPr>
          <p:nvPr/>
        </p:nvCxnSpPr>
        <p:spPr>
          <a:xfrm flipV="1">
            <a:off x="466582" y="407259"/>
            <a:ext cx="2044389" cy="3222"/>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7495226" y="391654"/>
            <a:ext cx="82438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graphicFrame>
        <p:nvGraphicFramePr>
          <p:cNvPr id="8" name="Chart 7">
            <a:extLst>
              <a:ext uri="{FF2B5EF4-FFF2-40B4-BE49-F238E27FC236}">
                <a16:creationId xmlns:a16="http://schemas.microsoft.com/office/drawing/2014/main" id="{FD53CE6D-4334-4B9E-AD4C-28E299F283A8}"/>
              </a:ext>
            </a:extLst>
          </p:cNvPr>
          <p:cNvGraphicFramePr/>
          <p:nvPr>
            <p:extLst>
              <p:ext uri="{D42A27DB-BD31-4B8C-83A1-F6EECF244321}">
                <p14:modId xmlns:p14="http://schemas.microsoft.com/office/powerpoint/2010/main" val="1218517763"/>
              </p:ext>
            </p:extLst>
          </p:nvPr>
        </p:nvGraphicFramePr>
        <p:xfrm>
          <a:off x="4228737" y="1173839"/>
          <a:ext cx="4421778" cy="177256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5936B1F0-BD6D-4DA5-A2D0-A6E0E46BB362}"/>
              </a:ext>
            </a:extLst>
          </p:cNvPr>
          <p:cNvGraphicFramePr/>
          <p:nvPr>
            <p:extLst>
              <p:ext uri="{D42A27DB-BD31-4B8C-83A1-F6EECF244321}">
                <p14:modId xmlns:p14="http://schemas.microsoft.com/office/powerpoint/2010/main" val="1524487174"/>
              </p:ext>
            </p:extLst>
          </p:nvPr>
        </p:nvGraphicFramePr>
        <p:xfrm>
          <a:off x="716683" y="1173839"/>
          <a:ext cx="3538548" cy="177256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Chart 10">
            <a:extLst>
              <a:ext uri="{FF2B5EF4-FFF2-40B4-BE49-F238E27FC236}">
                <a16:creationId xmlns:a16="http://schemas.microsoft.com/office/drawing/2014/main" id="{FC10F2A6-7AC3-4CC2-8DCB-0FBC84F99D7F}"/>
              </a:ext>
            </a:extLst>
          </p:cNvPr>
          <p:cNvGraphicFramePr/>
          <p:nvPr>
            <p:extLst>
              <p:ext uri="{D42A27DB-BD31-4B8C-83A1-F6EECF244321}">
                <p14:modId xmlns:p14="http://schemas.microsoft.com/office/powerpoint/2010/main" val="2989173953"/>
              </p:ext>
            </p:extLst>
          </p:nvPr>
        </p:nvGraphicFramePr>
        <p:xfrm>
          <a:off x="4708375" y="3516351"/>
          <a:ext cx="3392011" cy="1811935"/>
        </p:xfrm>
        <a:graphic>
          <a:graphicData uri="http://schemas.openxmlformats.org/drawingml/2006/chart">
            <c:chart xmlns:c="http://schemas.openxmlformats.org/drawingml/2006/chart" xmlns:r="http://schemas.openxmlformats.org/officeDocument/2006/relationships" r:id="rId5"/>
          </a:graphicData>
        </a:graphic>
      </p:graphicFrame>
      <p:sp>
        <p:nvSpPr>
          <p:cNvPr id="13" name="TextBox 12">
            <a:extLst>
              <a:ext uri="{FF2B5EF4-FFF2-40B4-BE49-F238E27FC236}">
                <a16:creationId xmlns:a16="http://schemas.microsoft.com/office/drawing/2014/main" id="{8632CDE5-531F-46FF-B799-4C80468D0AAF}"/>
              </a:ext>
            </a:extLst>
          </p:cNvPr>
          <p:cNvSpPr txBox="1"/>
          <p:nvPr/>
        </p:nvSpPr>
        <p:spPr>
          <a:xfrm>
            <a:off x="4426862" y="713506"/>
            <a:ext cx="3795487" cy="480131"/>
          </a:xfrm>
          <a:prstGeom prst="rect">
            <a:avLst/>
          </a:prstGeom>
          <a:noFill/>
        </p:spPr>
        <p:txBody>
          <a:bodyPr wrap="square">
            <a:spAutoFit/>
          </a:bodyPr>
          <a:lstStyle/>
          <a:p>
            <a:pPr algn="ctr" rtl="1">
              <a:lnSpc>
                <a:spcPct val="90000"/>
              </a:lnSpc>
              <a:tabLst>
                <a:tab pos="3657600" algn="l"/>
              </a:tabLst>
            </a:pPr>
            <a:r>
              <a:rPr lang="ar-AE" sz="1400" b="1" dirty="0">
                <a:effectLst/>
                <a:latin typeface="Times New Roman" panose="02020603050405020304" pitchFamily="18" charset="0"/>
                <a:ea typeface="Times New Roman" panose="02020603050405020304" pitchFamily="18" charset="0"/>
                <a:cs typeface="+mj-cs"/>
              </a:rPr>
              <a:t>الهيكل </a:t>
            </a:r>
            <a:r>
              <a:rPr lang="ar-AE" sz="1400" b="1" dirty="0">
                <a:effectLst/>
                <a:latin typeface="Calibri" panose="020F0502020204030204" pitchFamily="34" charset="0"/>
                <a:ea typeface="Times New Roman" panose="02020603050405020304" pitchFamily="18" charset="0"/>
                <a:cs typeface="+mj-cs"/>
              </a:rPr>
              <a:t>من حيث العدد (%)</a:t>
            </a:r>
          </a:p>
          <a:p>
            <a:pPr algn="r" rtl="1">
              <a:lnSpc>
                <a:spcPct val="90000"/>
              </a:lnSpc>
              <a:tabLst>
                <a:tab pos="3657600" algn="l"/>
              </a:tabLst>
            </a:pPr>
            <a:r>
              <a:rPr lang="ar-AE" sz="1400" b="1" dirty="0">
                <a:effectLst/>
                <a:latin typeface="Calibri" panose="020F0502020204030204" pitchFamily="34" charset="0"/>
                <a:ea typeface="Times New Roman" panose="02020603050405020304" pitchFamily="18" charset="0"/>
                <a:cs typeface="+mj-cs"/>
              </a:rPr>
              <a:t>                                   </a:t>
            </a:r>
            <a:r>
              <a:rPr lang="ar-AE" sz="1400" b="1" dirty="0">
                <a:solidFill>
                  <a:srgbClr val="3333FF"/>
                </a:solidFill>
                <a:effectLst/>
                <a:latin typeface="Calibri" panose="020F0502020204030204" pitchFamily="34" charset="0"/>
                <a:ea typeface="Times New Roman" panose="02020603050405020304" pitchFamily="18" charset="0"/>
                <a:cs typeface="+mj-cs"/>
              </a:rPr>
              <a:t>97%  </a:t>
            </a:r>
            <a:endParaRPr lang="en-US" sz="1400" dirty="0">
              <a:solidFill>
                <a:srgbClr val="3333FF"/>
              </a:solidFill>
              <a:cs typeface="+mj-cs"/>
            </a:endParaRPr>
          </a:p>
        </p:txBody>
      </p:sp>
      <p:sp>
        <p:nvSpPr>
          <p:cNvPr id="14" name="TextBox 13">
            <a:extLst>
              <a:ext uri="{FF2B5EF4-FFF2-40B4-BE49-F238E27FC236}">
                <a16:creationId xmlns:a16="http://schemas.microsoft.com/office/drawing/2014/main" id="{4747E18B-08A6-4125-BA44-31F64A59574D}"/>
              </a:ext>
            </a:extLst>
          </p:cNvPr>
          <p:cNvSpPr txBox="1"/>
          <p:nvPr/>
        </p:nvSpPr>
        <p:spPr>
          <a:xfrm>
            <a:off x="697036" y="713506"/>
            <a:ext cx="3795487" cy="480131"/>
          </a:xfrm>
          <a:prstGeom prst="rect">
            <a:avLst/>
          </a:prstGeom>
          <a:noFill/>
        </p:spPr>
        <p:txBody>
          <a:bodyPr wrap="square">
            <a:spAutoFit/>
          </a:bodyPr>
          <a:lstStyle/>
          <a:p>
            <a:pPr algn="ctr" rtl="1">
              <a:lnSpc>
                <a:spcPct val="90000"/>
              </a:lnSpc>
              <a:tabLst>
                <a:tab pos="3657600" algn="l"/>
              </a:tabLst>
            </a:pPr>
            <a:r>
              <a:rPr lang="ar-AE" sz="1400" b="1" dirty="0">
                <a:latin typeface="Times New Roman" panose="02020603050405020304" pitchFamily="18" charset="0"/>
                <a:ea typeface="Times New Roman" panose="02020603050405020304" pitchFamily="18" charset="0"/>
                <a:cs typeface="+mj-cs"/>
              </a:rPr>
              <a:t>ال</a:t>
            </a:r>
            <a:r>
              <a:rPr lang="ar-AE" sz="1400" b="1" dirty="0">
                <a:effectLst/>
                <a:latin typeface="Times New Roman" panose="02020603050405020304" pitchFamily="18" charset="0"/>
                <a:ea typeface="Times New Roman" panose="02020603050405020304" pitchFamily="18" charset="0"/>
                <a:cs typeface="+mj-cs"/>
              </a:rPr>
              <a:t>توزيع القطاعي، </a:t>
            </a:r>
            <a:r>
              <a:rPr lang="ar-AE" sz="1400" b="1" dirty="0">
                <a:effectLst/>
                <a:latin typeface="Calibri" panose="020F0502020204030204" pitchFamily="34" charset="0"/>
                <a:ea typeface="Times New Roman" panose="02020603050405020304" pitchFamily="18" charset="0"/>
                <a:cs typeface="+mj-cs"/>
              </a:rPr>
              <a:t>من حيث العدد (%) </a:t>
            </a:r>
          </a:p>
          <a:p>
            <a:pPr algn="ctr" rtl="1">
              <a:lnSpc>
                <a:spcPct val="90000"/>
              </a:lnSpc>
              <a:tabLst>
                <a:tab pos="3657600" algn="l"/>
              </a:tabLst>
            </a:pPr>
            <a:r>
              <a:rPr lang="ar-AE" sz="1400" b="1" dirty="0">
                <a:solidFill>
                  <a:srgbClr val="3333FF"/>
                </a:solidFill>
                <a:latin typeface="Calibri" panose="020F0502020204030204" pitchFamily="34" charset="0"/>
                <a:ea typeface="Times New Roman" panose="02020603050405020304" pitchFamily="18" charset="0"/>
                <a:cs typeface="+mj-cs"/>
              </a:rPr>
              <a:t>قطاع التجارة 43%</a:t>
            </a:r>
            <a:r>
              <a:rPr lang="ar-AE" sz="1400" b="1" dirty="0">
                <a:solidFill>
                  <a:srgbClr val="3333FF"/>
                </a:solidFill>
                <a:effectLst/>
                <a:latin typeface="Calibri" panose="020F0502020204030204" pitchFamily="34" charset="0"/>
                <a:ea typeface="Times New Roman" panose="02020603050405020304" pitchFamily="18" charset="0"/>
                <a:cs typeface="+mj-cs"/>
              </a:rPr>
              <a:t>  </a:t>
            </a:r>
            <a:endParaRPr lang="en-US" sz="1400" dirty="0">
              <a:solidFill>
                <a:srgbClr val="3333FF"/>
              </a:solidFill>
              <a:cs typeface="+mj-cs"/>
            </a:endParaRPr>
          </a:p>
        </p:txBody>
      </p:sp>
      <p:pic>
        <p:nvPicPr>
          <p:cNvPr id="6" name="Graphic 5" descr="Pie chart with solid fill">
            <a:extLst>
              <a:ext uri="{FF2B5EF4-FFF2-40B4-BE49-F238E27FC236}">
                <a16:creationId xmlns:a16="http://schemas.microsoft.com/office/drawing/2014/main" id="{26DCC5D3-57B2-46ED-B348-3ED82C0841F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983515" y="916051"/>
            <a:ext cx="254000" cy="263072"/>
          </a:xfrm>
          <a:prstGeom prst="rect">
            <a:avLst/>
          </a:prstGeom>
        </p:spPr>
      </p:pic>
      <p:pic>
        <p:nvPicPr>
          <p:cNvPr id="15" name="Graphic 14" descr="Pie chart with solid fill">
            <a:extLst>
              <a:ext uri="{FF2B5EF4-FFF2-40B4-BE49-F238E27FC236}">
                <a16:creationId xmlns:a16="http://schemas.microsoft.com/office/drawing/2014/main" id="{8E3846D2-DB22-4C8E-9F0C-D8C0908AE50A}"/>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790741" y="902600"/>
            <a:ext cx="254000" cy="263072"/>
          </a:xfrm>
          <a:prstGeom prst="rect">
            <a:avLst/>
          </a:prstGeom>
        </p:spPr>
      </p:pic>
      <p:sp>
        <p:nvSpPr>
          <p:cNvPr id="16" name="TextBox 15">
            <a:extLst>
              <a:ext uri="{FF2B5EF4-FFF2-40B4-BE49-F238E27FC236}">
                <a16:creationId xmlns:a16="http://schemas.microsoft.com/office/drawing/2014/main" id="{FC12370E-3015-4311-AB30-38118CC8E0B4}"/>
              </a:ext>
            </a:extLst>
          </p:cNvPr>
          <p:cNvSpPr txBox="1"/>
          <p:nvPr/>
        </p:nvSpPr>
        <p:spPr>
          <a:xfrm>
            <a:off x="4544827" y="3276285"/>
            <a:ext cx="3795487" cy="480131"/>
          </a:xfrm>
          <a:prstGeom prst="rect">
            <a:avLst/>
          </a:prstGeom>
          <a:noFill/>
        </p:spPr>
        <p:txBody>
          <a:bodyPr wrap="square">
            <a:spAutoFit/>
          </a:bodyPr>
          <a:lstStyle/>
          <a:p>
            <a:pPr algn="ctr" rtl="1">
              <a:lnSpc>
                <a:spcPct val="90000"/>
              </a:lnSpc>
              <a:tabLst>
                <a:tab pos="3657600" algn="l"/>
              </a:tabLst>
            </a:pPr>
            <a:r>
              <a:rPr lang="ar-AE" sz="1400" b="1" dirty="0">
                <a:effectLst/>
                <a:latin typeface="Times New Roman" panose="02020603050405020304" pitchFamily="18" charset="0"/>
                <a:ea typeface="Times New Roman" panose="02020603050405020304" pitchFamily="18" charset="0"/>
                <a:cs typeface="+mj-cs"/>
              </a:rPr>
              <a:t>المساهمة في الناتج المحلي الإجمالي </a:t>
            </a:r>
            <a:endParaRPr lang="ar-AE" sz="1400" b="1" dirty="0">
              <a:effectLst/>
              <a:latin typeface="Calibri" panose="020F0502020204030204" pitchFamily="34" charset="0"/>
              <a:ea typeface="Times New Roman" panose="02020603050405020304" pitchFamily="18" charset="0"/>
              <a:cs typeface="+mj-cs"/>
            </a:endParaRPr>
          </a:p>
          <a:p>
            <a:pPr algn="ctr" rtl="1">
              <a:lnSpc>
                <a:spcPct val="90000"/>
              </a:lnSpc>
              <a:tabLst>
                <a:tab pos="3657600" algn="l"/>
              </a:tabLst>
            </a:pPr>
            <a:r>
              <a:rPr lang="ar-AE" sz="1400" b="1" dirty="0">
                <a:solidFill>
                  <a:srgbClr val="3333FF"/>
                </a:solidFill>
                <a:effectLst/>
                <a:latin typeface="Calibri" panose="020F0502020204030204" pitchFamily="34" charset="0"/>
                <a:ea typeface="Times New Roman" panose="02020603050405020304" pitchFamily="18" charset="0"/>
                <a:cs typeface="+mj-cs"/>
              </a:rPr>
              <a:t>متوسط الدول العربية</a:t>
            </a:r>
            <a:r>
              <a:rPr lang="ar-AE" sz="1400" b="1" dirty="0">
                <a:effectLst/>
                <a:latin typeface="Calibri" panose="020F0502020204030204" pitchFamily="34" charset="0"/>
                <a:ea typeface="Times New Roman" panose="02020603050405020304" pitchFamily="18" charset="0"/>
                <a:cs typeface="+mj-cs"/>
              </a:rPr>
              <a:t> </a:t>
            </a:r>
            <a:r>
              <a:rPr lang="ar-AE" sz="1400" b="1" dirty="0">
                <a:solidFill>
                  <a:srgbClr val="3333FF"/>
                </a:solidFill>
                <a:effectLst/>
                <a:latin typeface="Calibri" panose="020F0502020204030204" pitchFamily="34" charset="0"/>
                <a:ea typeface="Times New Roman" panose="02020603050405020304" pitchFamily="18" charset="0"/>
                <a:cs typeface="+mj-cs"/>
              </a:rPr>
              <a:t>46%  </a:t>
            </a:r>
            <a:endParaRPr lang="en-US" sz="1400" dirty="0">
              <a:solidFill>
                <a:srgbClr val="3333FF"/>
              </a:solidFill>
              <a:cs typeface="+mj-cs"/>
            </a:endParaRPr>
          </a:p>
        </p:txBody>
      </p:sp>
      <p:pic>
        <p:nvPicPr>
          <p:cNvPr id="19" name="Graphic 18" descr="Pie chart with solid fill">
            <a:extLst>
              <a:ext uri="{FF2B5EF4-FFF2-40B4-BE49-F238E27FC236}">
                <a16:creationId xmlns:a16="http://schemas.microsoft.com/office/drawing/2014/main" id="{C5F84B9D-7DEE-418C-A5A4-E656C2DCFF55}"/>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413565" y="3468917"/>
            <a:ext cx="254000" cy="263072"/>
          </a:xfrm>
          <a:prstGeom prst="rect">
            <a:avLst/>
          </a:prstGeom>
        </p:spPr>
      </p:pic>
      <p:sp>
        <p:nvSpPr>
          <p:cNvPr id="20" name="TextBox 19">
            <a:extLst>
              <a:ext uri="{FF2B5EF4-FFF2-40B4-BE49-F238E27FC236}">
                <a16:creationId xmlns:a16="http://schemas.microsoft.com/office/drawing/2014/main" id="{C9230E06-7710-4028-9B7F-123FB06F5434}"/>
              </a:ext>
            </a:extLst>
          </p:cNvPr>
          <p:cNvSpPr txBox="1"/>
          <p:nvPr/>
        </p:nvSpPr>
        <p:spPr>
          <a:xfrm>
            <a:off x="642927" y="3221591"/>
            <a:ext cx="3795487" cy="480131"/>
          </a:xfrm>
          <a:prstGeom prst="rect">
            <a:avLst/>
          </a:prstGeom>
          <a:noFill/>
        </p:spPr>
        <p:txBody>
          <a:bodyPr wrap="square">
            <a:spAutoFit/>
          </a:bodyPr>
          <a:lstStyle/>
          <a:p>
            <a:pPr algn="ctr" rtl="1">
              <a:lnSpc>
                <a:spcPct val="90000"/>
              </a:lnSpc>
              <a:tabLst>
                <a:tab pos="3657600" algn="l"/>
              </a:tabLst>
            </a:pPr>
            <a:r>
              <a:rPr lang="ar-AE" sz="1400" b="1" dirty="0">
                <a:effectLst/>
                <a:latin typeface="Times New Roman" panose="02020603050405020304" pitchFamily="18" charset="0"/>
                <a:ea typeface="Times New Roman" panose="02020603050405020304" pitchFamily="18" charset="0"/>
                <a:cs typeface="+mj-cs"/>
              </a:rPr>
              <a:t>المساهمة في التشغيل</a:t>
            </a:r>
            <a:endParaRPr lang="ar-AE" sz="1400" b="1" dirty="0">
              <a:effectLst/>
              <a:latin typeface="Calibri" panose="020F0502020204030204" pitchFamily="34" charset="0"/>
              <a:ea typeface="Times New Roman" panose="02020603050405020304" pitchFamily="18" charset="0"/>
              <a:cs typeface="+mj-cs"/>
            </a:endParaRPr>
          </a:p>
          <a:p>
            <a:pPr algn="ctr" rtl="1">
              <a:lnSpc>
                <a:spcPct val="90000"/>
              </a:lnSpc>
              <a:tabLst>
                <a:tab pos="3657600" algn="l"/>
              </a:tabLst>
            </a:pPr>
            <a:r>
              <a:rPr lang="ar-AE" sz="1400" b="1" dirty="0">
                <a:solidFill>
                  <a:srgbClr val="3333FF"/>
                </a:solidFill>
                <a:effectLst/>
                <a:latin typeface="Calibri" panose="020F0502020204030204" pitchFamily="34" charset="0"/>
                <a:ea typeface="Times New Roman" panose="02020603050405020304" pitchFamily="18" charset="0"/>
                <a:cs typeface="+mj-cs"/>
              </a:rPr>
              <a:t>متوسط الدول العربية</a:t>
            </a:r>
            <a:r>
              <a:rPr lang="ar-AE" sz="1400" b="1" dirty="0">
                <a:effectLst/>
                <a:latin typeface="Calibri" panose="020F0502020204030204" pitchFamily="34" charset="0"/>
                <a:ea typeface="Times New Roman" panose="02020603050405020304" pitchFamily="18" charset="0"/>
                <a:cs typeface="+mj-cs"/>
              </a:rPr>
              <a:t> </a:t>
            </a:r>
            <a:r>
              <a:rPr lang="ar-AE" sz="1400" b="1" dirty="0">
                <a:solidFill>
                  <a:srgbClr val="3333FF"/>
                </a:solidFill>
                <a:effectLst/>
                <a:latin typeface="Calibri" panose="020F0502020204030204" pitchFamily="34" charset="0"/>
                <a:ea typeface="Times New Roman" panose="02020603050405020304" pitchFamily="18" charset="0"/>
                <a:cs typeface="+mj-cs"/>
              </a:rPr>
              <a:t>25%  </a:t>
            </a:r>
            <a:endParaRPr lang="en-US" sz="1400" dirty="0">
              <a:solidFill>
                <a:srgbClr val="3333FF"/>
              </a:solidFill>
              <a:cs typeface="+mj-cs"/>
            </a:endParaRPr>
          </a:p>
        </p:txBody>
      </p:sp>
      <p:pic>
        <p:nvPicPr>
          <p:cNvPr id="21" name="Graphic 20" descr="Pie chart with solid fill">
            <a:extLst>
              <a:ext uri="{FF2B5EF4-FFF2-40B4-BE49-F238E27FC236}">
                <a16:creationId xmlns:a16="http://schemas.microsoft.com/office/drawing/2014/main" id="{4B3B63FA-1D76-4F01-A877-CFDC228544A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513578" y="3409444"/>
            <a:ext cx="254000" cy="263072"/>
          </a:xfrm>
          <a:prstGeom prst="rect">
            <a:avLst/>
          </a:prstGeom>
        </p:spPr>
      </p:pic>
      <p:graphicFrame>
        <p:nvGraphicFramePr>
          <p:cNvPr id="22" name="Chart 21">
            <a:extLst>
              <a:ext uri="{FF2B5EF4-FFF2-40B4-BE49-F238E27FC236}">
                <a16:creationId xmlns:a16="http://schemas.microsoft.com/office/drawing/2014/main" id="{58A2424E-1464-4A9D-BFC6-870FE7629C28}"/>
              </a:ext>
            </a:extLst>
          </p:cNvPr>
          <p:cNvGraphicFramePr/>
          <p:nvPr>
            <p:extLst>
              <p:ext uri="{D42A27DB-BD31-4B8C-83A1-F6EECF244321}">
                <p14:modId xmlns:p14="http://schemas.microsoft.com/office/powerpoint/2010/main" val="2625828474"/>
              </p:ext>
            </p:extLst>
          </p:nvPr>
        </p:nvGraphicFramePr>
        <p:xfrm>
          <a:off x="948670" y="3583260"/>
          <a:ext cx="3476171" cy="1745026"/>
        </p:xfrm>
        <a:graphic>
          <a:graphicData uri="http://schemas.openxmlformats.org/drawingml/2006/chart">
            <c:chart xmlns:c="http://schemas.openxmlformats.org/drawingml/2006/chart" xmlns:r="http://schemas.openxmlformats.org/officeDocument/2006/relationships" r:id="rId8"/>
          </a:graphicData>
        </a:graphic>
      </p:graphicFrame>
      <p:cxnSp>
        <p:nvCxnSpPr>
          <p:cNvPr id="24" name="Straight Connector 23">
            <a:extLst>
              <a:ext uri="{FF2B5EF4-FFF2-40B4-BE49-F238E27FC236}">
                <a16:creationId xmlns:a16="http://schemas.microsoft.com/office/drawing/2014/main" id="{83A27D10-AA0E-4EB0-843D-77E9B7066850}"/>
              </a:ext>
            </a:extLst>
          </p:cNvPr>
          <p:cNvCxnSpPr>
            <a:cxnSpLocks/>
          </p:cNvCxnSpPr>
          <p:nvPr/>
        </p:nvCxnSpPr>
        <p:spPr>
          <a:xfrm>
            <a:off x="4568108" y="773151"/>
            <a:ext cx="0" cy="4480793"/>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60615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90596" y="166324"/>
            <a:ext cx="5904634" cy="481869"/>
          </a:xfrm>
        </p:spPr>
        <p:txBody>
          <a:bodyPr>
            <a:noAutofit/>
          </a:bodyPr>
          <a:lstStyle/>
          <a:p>
            <a:pPr rtl="1"/>
            <a:r>
              <a:rPr lang="ar-SA" sz="16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rPr>
              <a:t>أهمية إحصاءات المؤسسات متناهية الصغر والصغيرة والمتوسطة</a:t>
            </a:r>
          </a:p>
        </p:txBody>
      </p:sp>
      <p:cxnSp>
        <p:nvCxnSpPr>
          <p:cNvPr id="12" name="Straight Connector 11"/>
          <p:cNvCxnSpPr>
            <a:cxnSpLocks/>
            <a:endCxn id="2" idx="1"/>
          </p:cNvCxnSpPr>
          <p:nvPr/>
        </p:nvCxnSpPr>
        <p:spPr>
          <a:xfrm flipV="1">
            <a:off x="466582" y="407259"/>
            <a:ext cx="1124014" cy="3222"/>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7495226" y="391654"/>
            <a:ext cx="82438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grpSp>
        <p:nvGrpSpPr>
          <p:cNvPr id="16" name="Group 15">
            <a:extLst>
              <a:ext uri="{FF2B5EF4-FFF2-40B4-BE49-F238E27FC236}">
                <a16:creationId xmlns:a16="http://schemas.microsoft.com/office/drawing/2014/main" id="{90BCB9F9-2498-4B36-9C46-E1722AE13A32}"/>
              </a:ext>
            </a:extLst>
          </p:cNvPr>
          <p:cNvGrpSpPr/>
          <p:nvPr/>
        </p:nvGrpSpPr>
        <p:grpSpPr>
          <a:xfrm>
            <a:off x="1169681" y="960250"/>
            <a:ext cx="7218868" cy="4064000"/>
            <a:chOff x="1590595" y="855236"/>
            <a:chExt cx="7218868" cy="4064000"/>
          </a:xfrm>
        </p:grpSpPr>
        <p:graphicFrame>
          <p:nvGraphicFramePr>
            <p:cNvPr id="8" name="Diagram 7">
              <a:extLst>
                <a:ext uri="{FF2B5EF4-FFF2-40B4-BE49-F238E27FC236}">
                  <a16:creationId xmlns:a16="http://schemas.microsoft.com/office/drawing/2014/main" id="{1508E7D7-BD19-4C1C-82E9-35D6954F97FA}"/>
                </a:ext>
              </a:extLst>
            </p:cNvPr>
            <p:cNvGraphicFramePr/>
            <p:nvPr>
              <p:extLst>
                <p:ext uri="{D42A27DB-BD31-4B8C-83A1-F6EECF244321}">
                  <p14:modId xmlns:p14="http://schemas.microsoft.com/office/powerpoint/2010/main" val="3860717166"/>
                </p:ext>
              </p:extLst>
            </p:nvPr>
          </p:nvGraphicFramePr>
          <p:xfrm>
            <a:off x="1590595" y="855236"/>
            <a:ext cx="7218868"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4" name="Graphic 13" descr="Badge Tick1 with solid fill">
              <a:extLst>
                <a:ext uri="{FF2B5EF4-FFF2-40B4-BE49-F238E27FC236}">
                  <a16:creationId xmlns:a16="http://schemas.microsoft.com/office/drawing/2014/main" id="{996DCFBD-2193-48E7-94EF-FC91C586DA55}"/>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969656" y="2383972"/>
              <a:ext cx="174995" cy="181427"/>
            </a:xfrm>
            <a:prstGeom prst="rect">
              <a:avLst/>
            </a:prstGeom>
          </p:spPr>
        </p:pic>
        <p:pic>
          <p:nvPicPr>
            <p:cNvPr id="15" name="Graphic 14" descr="Badge Tick1 with solid fill">
              <a:extLst>
                <a:ext uri="{FF2B5EF4-FFF2-40B4-BE49-F238E27FC236}">
                  <a16:creationId xmlns:a16="http://schemas.microsoft.com/office/drawing/2014/main" id="{E6257A8E-3729-431C-985B-B95CF2FC0BC1}"/>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976089" y="2775857"/>
              <a:ext cx="174995" cy="181427"/>
            </a:xfrm>
            <a:prstGeom prst="rect">
              <a:avLst/>
            </a:prstGeom>
          </p:spPr>
        </p:pic>
      </p:grpSp>
    </p:spTree>
    <p:extLst>
      <p:ext uri="{BB962C8B-B14F-4D97-AF65-F5344CB8AC3E}">
        <p14:creationId xmlns:p14="http://schemas.microsoft.com/office/powerpoint/2010/main" val="983480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23030" y="166324"/>
            <a:ext cx="4672200" cy="481869"/>
          </a:xfrm>
        </p:spPr>
        <p:txBody>
          <a:bodyPr>
            <a:noAutofit/>
          </a:bodyPr>
          <a:lstStyle/>
          <a:p>
            <a:pPr rtl="1"/>
            <a:r>
              <a:rPr lang="ar-SA" sz="16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rPr>
              <a:t>الوضع الراهن لإحصاءات المؤسسات متناهية الصغر والصغيرة والمتوسطة في الدول العربية</a:t>
            </a:r>
          </a:p>
        </p:txBody>
      </p:sp>
      <p:cxnSp>
        <p:nvCxnSpPr>
          <p:cNvPr id="12" name="Straight Connector 11"/>
          <p:cNvCxnSpPr>
            <a:cxnSpLocks/>
            <a:endCxn id="2" idx="1"/>
          </p:cNvCxnSpPr>
          <p:nvPr/>
        </p:nvCxnSpPr>
        <p:spPr>
          <a:xfrm flipV="1">
            <a:off x="466582" y="407259"/>
            <a:ext cx="2356448" cy="3222"/>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7495226" y="391654"/>
            <a:ext cx="82438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pic>
        <p:nvPicPr>
          <p:cNvPr id="11" name="Picture 10">
            <a:extLst>
              <a:ext uri="{FF2B5EF4-FFF2-40B4-BE49-F238E27FC236}">
                <a16:creationId xmlns:a16="http://schemas.microsoft.com/office/drawing/2014/main" id="{F56DCF00-16AD-4B8E-AF42-5576A17420D4}"/>
              </a:ext>
            </a:extLst>
          </p:cNvPr>
          <p:cNvPicPr>
            <a:picLocks noChangeAspect="1"/>
          </p:cNvPicPr>
          <p:nvPr/>
        </p:nvPicPr>
        <p:blipFill rotWithShape="1">
          <a:blip r:embed="rId3"/>
          <a:srcRect l="21620" r="20949"/>
          <a:stretch/>
        </p:blipFill>
        <p:spPr>
          <a:xfrm>
            <a:off x="1030513" y="4892584"/>
            <a:ext cx="3011715" cy="422411"/>
          </a:xfrm>
          <a:prstGeom prst="rect">
            <a:avLst/>
          </a:prstGeom>
        </p:spPr>
      </p:pic>
      <p:graphicFrame>
        <p:nvGraphicFramePr>
          <p:cNvPr id="13" name="Table 12">
            <a:extLst>
              <a:ext uri="{FF2B5EF4-FFF2-40B4-BE49-F238E27FC236}">
                <a16:creationId xmlns:a16="http://schemas.microsoft.com/office/drawing/2014/main" id="{9FF96E9E-D6BF-439E-B67B-159CEBBC296E}"/>
              </a:ext>
            </a:extLst>
          </p:cNvPr>
          <p:cNvGraphicFramePr>
            <a:graphicFrameLocks noGrp="1"/>
          </p:cNvGraphicFramePr>
          <p:nvPr>
            <p:extLst>
              <p:ext uri="{D42A27DB-BD31-4B8C-83A1-F6EECF244321}">
                <p14:modId xmlns:p14="http://schemas.microsoft.com/office/powerpoint/2010/main" val="2890375793"/>
              </p:ext>
            </p:extLst>
          </p:nvPr>
        </p:nvGraphicFramePr>
        <p:xfrm>
          <a:off x="566054" y="861642"/>
          <a:ext cx="3984174" cy="3982157"/>
        </p:xfrm>
        <a:graphic>
          <a:graphicData uri="http://schemas.openxmlformats.org/drawingml/2006/table">
            <a:tbl>
              <a:tblPr rtl="1" firstRow="1" firstCol="1" bandRow="1">
                <a:tableStyleId>{F2DE63D5-997A-4646-A377-4702673A728D}</a:tableStyleId>
              </a:tblPr>
              <a:tblGrid>
                <a:gridCol w="899885">
                  <a:extLst>
                    <a:ext uri="{9D8B030D-6E8A-4147-A177-3AD203B41FA5}">
                      <a16:colId xmlns:a16="http://schemas.microsoft.com/office/drawing/2014/main" val="905545546"/>
                    </a:ext>
                  </a:extLst>
                </a:gridCol>
                <a:gridCol w="1066800">
                  <a:extLst>
                    <a:ext uri="{9D8B030D-6E8A-4147-A177-3AD203B41FA5}">
                      <a16:colId xmlns:a16="http://schemas.microsoft.com/office/drawing/2014/main" val="98512382"/>
                    </a:ext>
                  </a:extLst>
                </a:gridCol>
                <a:gridCol w="1095829">
                  <a:extLst>
                    <a:ext uri="{9D8B030D-6E8A-4147-A177-3AD203B41FA5}">
                      <a16:colId xmlns:a16="http://schemas.microsoft.com/office/drawing/2014/main" val="1289905277"/>
                    </a:ext>
                  </a:extLst>
                </a:gridCol>
                <a:gridCol w="921660">
                  <a:extLst>
                    <a:ext uri="{9D8B030D-6E8A-4147-A177-3AD203B41FA5}">
                      <a16:colId xmlns:a16="http://schemas.microsoft.com/office/drawing/2014/main" val="3226854838"/>
                    </a:ext>
                  </a:extLst>
                </a:gridCol>
              </a:tblGrid>
              <a:tr h="308224">
                <a:tc>
                  <a:txBody>
                    <a:bodyPr/>
                    <a:lstStyle/>
                    <a:p>
                      <a:pPr algn="ctr" rtl="1">
                        <a:lnSpc>
                          <a:spcPct val="115000"/>
                        </a:lnSpc>
                        <a:spcAft>
                          <a:spcPts val="1000"/>
                        </a:spcAft>
                      </a:pPr>
                      <a:r>
                        <a:rPr lang="ar-SA" sz="1000" dirty="0">
                          <a:effectLst/>
                        </a:rPr>
                        <a:t>الدول</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4400" marR="64400" marT="0" marB="0" anchor="ctr"/>
                </a:tc>
                <a:tc>
                  <a:txBody>
                    <a:bodyPr/>
                    <a:lstStyle/>
                    <a:p>
                      <a:pPr algn="ctr" rtl="1">
                        <a:lnSpc>
                          <a:spcPct val="115000"/>
                        </a:lnSpc>
                        <a:spcAft>
                          <a:spcPts val="1000"/>
                        </a:spcAft>
                      </a:pPr>
                      <a:r>
                        <a:rPr lang="ar-SA" sz="1000" dirty="0">
                          <a:effectLst/>
                        </a:rPr>
                        <a:t>نطاق تغطية البيانات</a:t>
                      </a:r>
                      <a:r>
                        <a:rPr lang="ar-AE" sz="1000" dirty="0">
                          <a:effectLst/>
                        </a:rPr>
                        <a:t> المتوفرة</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4400" marR="64400" marT="0" marB="0" anchor="ctr"/>
                </a:tc>
                <a:tc>
                  <a:txBody>
                    <a:bodyPr/>
                    <a:lstStyle/>
                    <a:p>
                      <a:pPr algn="ctr" rtl="1">
                        <a:lnSpc>
                          <a:spcPct val="115000"/>
                        </a:lnSpc>
                        <a:spcAft>
                          <a:spcPts val="0"/>
                        </a:spcAft>
                      </a:pPr>
                      <a:r>
                        <a:rPr lang="ar-SA" sz="1000" dirty="0">
                          <a:effectLst/>
                        </a:rPr>
                        <a:t>بيانات عن</a:t>
                      </a:r>
                      <a:endParaRPr lang="ar-AE" sz="1000" dirty="0">
                        <a:effectLst/>
                      </a:endParaRPr>
                    </a:p>
                    <a:p>
                      <a:pPr algn="ctr" rtl="1">
                        <a:lnSpc>
                          <a:spcPct val="115000"/>
                        </a:lnSpc>
                        <a:spcAft>
                          <a:spcPts val="0"/>
                        </a:spcAft>
                      </a:pPr>
                      <a:r>
                        <a:rPr lang="ar-SA" sz="1000" dirty="0">
                          <a:effectLst/>
                        </a:rPr>
                        <a:t> الخصائص العامة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4400" marR="64400" marT="0" marB="0" anchor="ctr"/>
                </a:tc>
                <a:tc>
                  <a:txBody>
                    <a:bodyPr/>
                    <a:lstStyle/>
                    <a:p>
                      <a:pPr algn="ctr" rtl="1">
                        <a:lnSpc>
                          <a:spcPct val="115000"/>
                        </a:lnSpc>
                        <a:spcAft>
                          <a:spcPts val="1000"/>
                        </a:spcAft>
                      </a:pPr>
                      <a:r>
                        <a:rPr lang="ar-SA" sz="1000" dirty="0">
                          <a:effectLst/>
                        </a:rPr>
                        <a:t>بيانات لدراسة قضايا محددة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4400" marR="64400" marT="0" marB="0" anchor="ctr"/>
                </a:tc>
                <a:extLst>
                  <a:ext uri="{0D108BD9-81ED-4DB2-BD59-A6C34878D82A}">
                    <a16:rowId xmlns:a16="http://schemas.microsoft.com/office/drawing/2014/main" val="3563122766"/>
                  </a:ext>
                </a:extLst>
              </a:tr>
              <a:tr h="194847">
                <a:tc>
                  <a:txBody>
                    <a:bodyPr/>
                    <a:lstStyle/>
                    <a:p>
                      <a:pPr marL="18415" algn="ctr" rtl="1">
                        <a:lnSpc>
                          <a:spcPct val="115000"/>
                        </a:lnSpc>
                        <a:spcAft>
                          <a:spcPts val="1000"/>
                        </a:spcAft>
                      </a:pPr>
                      <a:r>
                        <a:rPr lang="ar-SA" sz="1000" dirty="0">
                          <a:effectLst/>
                        </a:rPr>
                        <a:t>الأردن</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4400" marR="64400" marT="0" marB="0" anchor="ctr"/>
                </a:tc>
                <a:tc>
                  <a:txBody>
                    <a:bodyPr/>
                    <a:lstStyle/>
                    <a:p>
                      <a:pPr algn="ctr" rtl="1">
                        <a:lnSpc>
                          <a:spcPct val="115000"/>
                        </a:lnSpc>
                        <a:spcAft>
                          <a:spcPts val="1000"/>
                        </a:spcAft>
                      </a:pPr>
                      <a:r>
                        <a:rPr lang="ar-SA" sz="1000" dirty="0">
                          <a:solidFill>
                            <a:srgbClr val="00B0F0"/>
                          </a:solidFill>
                          <a:effectLst/>
                        </a:rPr>
                        <a:t>▲</a:t>
                      </a:r>
                      <a:r>
                        <a:rPr lang="ar-SA" sz="1000" b="1" dirty="0">
                          <a:solidFill>
                            <a:srgbClr val="F79646"/>
                          </a:solidFill>
                          <a:effectLst/>
                        </a:rPr>
                        <a:t>▲</a:t>
                      </a:r>
                      <a:r>
                        <a:rPr lang="ar-SA" sz="1000" dirty="0">
                          <a:effectLst/>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15000"/>
                        </a:lnSpc>
                        <a:spcAft>
                          <a:spcPts val="1000"/>
                        </a:spcAft>
                      </a:pPr>
                      <a:r>
                        <a:rPr lang="ar-SA" sz="1300">
                          <a:solidFill>
                            <a:srgbClr val="00B0F0"/>
                          </a:solidFill>
                          <a:effectLst/>
                        </a:rPr>
                        <a:t>●</a:t>
                      </a:r>
                      <a:r>
                        <a:rPr lang="ar-SA" sz="1300">
                          <a:solidFill>
                            <a:srgbClr val="F79646"/>
                          </a:solidFill>
                          <a:effectLst/>
                        </a:rPr>
                        <a:t>●</a:t>
                      </a:r>
                      <a:r>
                        <a:rPr lang="ar-SA" sz="13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15000"/>
                        </a:lnSpc>
                        <a:spcAft>
                          <a:spcPts val="1000"/>
                        </a:spcAft>
                      </a:pPr>
                      <a:r>
                        <a:rPr lang="ar-SA" sz="1300" dirty="0">
                          <a:effectLst/>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265439614"/>
                  </a:ext>
                </a:extLst>
              </a:tr>
              <a:tr h="194847">
                <a:tc>
                  <a:txBody>
                    <a:bodyPr/>
                    <a:lstStyle/>
                    <a:p>
                      <a:pPr algn="ctr" rtl="1">
                        <a:lnSpc>
                          <a:spcPct val="115000"/>
                        </a:lnSpc>
                        <a:spcAft>
                          <a:spcPts val="1000"/>
                        </a:spcAft>
                      </a:pPr>
                      <a:r>
                        <a:rPr lang="ar-SA" sz="1000" dirty="0">
                          <a:effectLst/>
                        </a:rPr>
                        <a:t>الإمارات</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4400" marR="64400" marT="0" marB="0" anchor="ctr"/>
                </a:tc>
                <a:tc>
                  <a:txBody>
                    <a:bodyPr/>
                    <a:lstStyle/>
                    <a:p>
                      <a:pPr algn="ctr" rtl="1">
                        <a:lnSpc>
                          <a:spcPct val="115000"/>
                        </a:lnSpc>
                        <a:spcAft>
                          <a:spcPts val="1000"/>
                        </a:spcAft>
                      </a:pPr>
                      <a:r>
                        <a:rPr lang="ar-SA" sz="1000" dirty="0">
                          <a:solidFill>
                            <a:srgbClr val="00B0F0"/>
                          </a:solidFill>
                          <a:effectLst/>
                        </a:rPr>
                        <a:t>▲</a:t>
                      </a:r>
                      <a:r>
                        <a:rPr lang="ar-SA" sz="1000" b="1" dirty="0">
                          <a:solidFill>
                            <a:srgbClr val="F79646"/>
                          </a:solidFill>
                          <a:effectLst/>
                        </a:rPr>
                        <a:t>▲</a:t>
                      </a:r>
                      <a:r>
                        <a:rPr lang="ar-SA" sz="1000" dirty="0">
                          <a:effectLst/>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15000"/>
                        </a:lnSpc>
                        <a:spcAft>
                          <a:spcPts val="1000"/>
                        </a:spcAft>
                      </a:pPr>
                      <a:r>
                        <a:rPr lang="ar-SA" sz="1300" dirty="0">
                          <a:solidFill>
                            <a:srgbClr val="00B0F0"/>
                          </a:solidFill>
                          <a:effectLst/>
                        </a:rPr>
                        <a:t>●</a:t>
                      </a:r>
                      <a:r>
                        <a:rPr lang="ar-SA" sz="1300" dirty="0">
                          <a:solidFill>
                            <a:srgbClr val="F79646"/>
                          </a:solidFill>
                          <a:effectLst/>
                        </a:rPr>
                        <a:t>●</a:t>
                      </a:r>
                      <a:r>
                        <a:rPr lang="ar-SA" sz="1300" dirty="0">
                          <a:effectLst/>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15000"/>
                        </a:lnSpc>
                        <a:spcAft>
                          <a:spcPts val="1000"/>
                        </a:spcAft>
                      </a:pPr>
                      <a:r>
                        <a:rPr lang="ar-SA" sz="1300" dirty="0">
                          <a:effectLst/>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293233006"/>
                  </a:ext>
                </a:extLst>
              </a:tr>
              <a:tr h="194847">
                <a:tc>
                  <a:txBody>
                    <a:bodyPr/>
                    <a:lstStyle/>
                    <a:p>
                      <a:pPr algn="ctr" rtl="1">
                        <a:lnSpc>
                          <a:spcPct val="115000"/>
                        </a:lnSpc>
                        <a:spcAft>
                          <a:spcPts val="1000"/>
                        </a:spcAft>
                      </a:pPr>
                      <a:r>
                        <a:rPr lang="ar-SA" sz="1000" dirty="0">
                          <a:effectLst/>
                        </a:rPr>
                        <a:t>البحرين</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4400" marR="64400" marT="0" marB="0" anchor="ctr"/>
                </a:tc>
                <a:tc>
                  <a:txBody>
                    <a:bodyPr/>
                    <a:lstStyle/>
                    <a:p>
                      <a:pPr algn="ctr" rtl="1">
                        <a:lnSpc>
                          <a:spcPct val="115000"/>
                        </a:lnSpc>
                        <a:spcAft>
                          <a:spcPts val="1000"/>
                        </a:spcAft>
                      </a:pPr>
                      <a:r>
                        <a:rPr lang="ar-SA" sz="1000">
                          <a:solidFill>
                            <a:srgbClr val="00B0F0"/>
                          </a:solidFill>
                          <a:effectLst/>
                        </a:rPr>
                        <a:t>▲</a:t>
                      </a:r>
                      <a:r>
                        <a:rPr lang="ar-SA" sz="1000" b="1">
                          <a:solidFill>
                            <a:srgbClr val="F79646"/>
                          </a:solidFill>
                          <a:effectLst/>
                        </a:rPr>
                        <a:t>▲</a:t>
                      </a:r>
                      <a:r>
                        <a:rPr lang="ar-SA" sz="10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15000"/>
                        </a:lnSpc>
                        <a:spcAft>
                          <a:spcPts val="1000"/>
                        </a:spcAft>
                      </a:pPr>
                      <a:r>
                        <a:rPr lang="ar-SA" sz="1300" dirty="0">
                          <a:solidFill>
                            <a:srgbClr val="00B0F0"/>
                          </a:solidFill>
                          <a:effectLst/>
                        </a:rPr>
                        <a:t>●</a:t>
                      </a:r>
                      <a:r>
                        <a:rPr lang="ar-SA" sz="1300" dirty="0">
                          <a:solidFill>
                            <a:srgbClr val="F79646"/>
                          </a:solidFill>
                          <a:effectLst/>
                        </a:rPr>
                        <a:t>●</a:t>
                      </a:r>
                      <a:r>
                        <a:rPr lang="ar-SA" sz="1300" dirty="0">
                          <a:effectLst/>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15000"/>
                        </a:lnSpc>
                        <a:spcAft>
                          <a:spcPts val="1000"/>
                        </a:spcAft>
                      </a:pPr>
                      <a:r>
                        <a:rPr lang="ar-SA" sz="1300" dirty="0">
                          <a:effectLst/>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50254776"/>
                  </a:ext>
                </a:extLst>
              </a:tr>
              <a:tr h="194847">
                <a:tc>
                  <a:txBody>
                    <a:bodyPr/>
                    <a:lstStyle/>
                    <a:p>
                      <a:pPr algn="ctr" rtl="1">
                        <a:lnSpc>
                          <a:spcPct val="115000"/>
                        </a:lnSpc>
                        <a:spcAft>
                          <a:spcPts val="1000"/>
                        </a:spcAft>
                      </a:pPr>
                      <a:r>
                        <a:rPr lang="ar-SA" sz="1000" dirty="0">
                          <a:effectLst/>
                        </a:rPr>
                        <a:t>تونس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4400" marR="64400" marT="0" marB="0" anchor="ctr"/>
                </a:tc>
                <a:tc>
                  <a:txBody>
                    <a:bodyPr/>
                    <a:lstStyle/>
                    <a:p>
                      <a:pPr algn="ctr" rtl="1">
                        <a:lnSpc>
                          <a:spcPct val="115000"/>
                        </a:lnSpc>
                        <a:spcAft>
                          <a:spcPts val="1000"/>
                        </a:spcAft>
                      </a:pPr>
                      <a:r>
                        <a:rPr lang="ar-SA" sz="1000">
                          <a:solidFill>
                            <a:srgbClr val="00B0F0"/>
                          </a:solidFill>
                          <a:effectLst/>
                        </a:rPr>
                        <a:t>▲</a:t>
                      </a:r>
                      <a:r>
                        <a:rPr lang="ar-SA" sz="1000" b="1">
                          <a:solidFill>
                            <a:srgbClr val="F79646"/>
                          </a:solidFill>
                          <a:effectLst/>
                        </a:rPr>
                        <a:t>▲</a:t>
                      </a:r>
                      <a:r>
                        <a:rPr lang="ar-SA" sz="10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15000"/>
                        </a:lnSpc>
                        <a:spcAft>
                          <a:spcPts val="1000"/>
                        </a:spcAft>
                      </a:pPr>
                      <a:r>
                        <a:rPr lang="ar-SA" sz="1300">
                          <a:solidFill>
                            <a:srgbClr val="00B0F0"/>
                          </a:solidFill>
                          <a:effectLst/>
                        </a:rPr>
                        <a:t>●</a:t>
                      </a:r>
                      <a:r>
                        <a:rPr lang="ar-SA" sz="1300">
                          <a:solidFill>
                            <a:srgbClr val="F79646"/>
                          </a:solidFill>
                          <a:effectLst/>
                        </a:rPr>
                        <a:t>●</a:t>
                      </a:r>
                      <a:r>
                        <a:rPr lang="ar-SA" sz="13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15000"/>
                        </a:lnSpc>
                        <a:spcAft>
                          <a:spcPts val="1000"/>
                        </a:spcAft>
                      </a:pPr>
                      <a:r>
                        <a:rPr lang="ar-SA" sz="1300" dirty="0">
                          <a:effectLst/>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186188437"/>
                  </a:ext>
                </a:extLst>
              </a:tr>
              <a:tr h="194847">
                <a:tc>
                  <a:txBody>
                    <a:bodyPr/>
                    <a:lstStyle/>
                    <a:p>
                      <a:pPr algn="ctr" rtl="1">
                        <a:lnSpc>
                          <a:spcPct val="115000"/>
                        </a:lnSpc>
                        <a:spcAft>
                          <a:spcPts val="1000"/>
                        </a:spcAft>
                      </a:pPr>
                      <a:r>
                        <a:rPr lang="ar-SA" sz="1000" dirty="0">
                          <a:effectLst/>
                        </a:rPr>
                        <a:t>الجزائر</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4400" marR="64400" marT="0" marB="0" anchor="ctr"/>
                </a:tc>
                <a:tc>
                  <a:txBody>
                    <a:bodyPr/>
                    <a:lstStyle/>
                    <a:p>
                      <a:pPr algn="ctr" rtl="0">
                        <a:lnSpc>
                          <a:spcPct val="115000"/>
                        </a:lnSpc>
                        <a:spcAft>
                          <a:spcPts val="1000"/>
                        </a:spcAft>
                      </a:pPr>
                      <a:r>
                        <a:rPr lang="ar-SA" sz="1000">
                          <a:solidFill>
                            <a:srgbClr val="00B0F0"/>
                          </a:solidFill>
                          <a:effectLst/>
                        </a:rPr>
                        <a:t>▲</a:t>
                      </a:r>
                      <a:r>
                        <a:rPr lang="ar-SA" sz="1000" b="1">
                          <a:solidFill>
                            <a:srgbClr val="F79646"/>
                          </a:solidFill>
                          <a:effectLst/>
                        </a:rPr>
                        <a:t>▲</a:t>
                      </a:r>
                      <a:r>
                        <a:rPr lang="ar-SA" sz="10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15000"/>
                        </a:lnSpc>
                        <a:spcAft>
                          <a:spcPts val="1000"/>
                        </a:spcAft>
                      </a:pPr>
                      <a:r>
                        <a:rPr lang="ar-SA" sz="1300">
                          <a:solidFill>
                            <a:srgbClr val="00B0F0"/>
                          </a:solidFill>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15000"/>
                        </a:lnSpc>
                        <a:spcAft>
                          <a:spcPts val="1000"/>
                        </a:spcAft>
                      </a:pPr>
                      <a:r>
                        <a:rPr lang="ar-SA" sz="1300" dirty="0">
                          <a:effectLst/>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269331324"/>
                  </a:ext>
                </a:extLst>
              </a:tr>
              <a:tr h="193693">
                <a:tc>
                  <a:txBody>
                    <a:bodyPr/>
                    <a:lstStyle/>
                    <a:p>
                      <a:pPr algn="ctr" rtl="1">
                        <a:lnSpc>
                          <a:spcPct val="115000"/>
                        </a:lnSpc>
                        <a:spcAft>
                          <a:spcPts val="1000"/>
                        </a:spcAft>
                      </a:pPr>
                      <a:r>
                        <a:rPr lang="ar-SA" sz="1000" dirty="0">
                          <a:effectLst/>
                        </a:rPr>
                        <a:t>السعودية</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4400" marR="64400" marT="0" marB="0" anchor="ctr"/>
                </a:tc>
                <a:tc>
                  <a:txBody>
                    <a:bodyPr/>
                    <a:lstStyle/>
                    <a:p>
                      <a:pPr algn="ctr" rtl="1">
                        <a:lnSpc>
                          <a:spcPct val="115000"/>
                        </a:lnSpc>
                        <a:spcAft>
                          <a:spcPts val="1000"/>
                        </a:spcAft>
                      </a:pPr>
                      <a:r>
                        <a:rPr lang="ar-SA" sz="1000">
                          <a:solidFill>
                            <a:srgbClr val="00B0F0"/>
                          </a:solidFill>
                          <a:effectLst/>
                        </a:rPr>
                        <a:t>▲</a:t>
                      </a:r>
                      <a:r>
                        <a:rPr lang="ar-SA" sz="1000" b="1">
                          <a:solidFill>
                            <a:srgbClr val="F79646"/>
                          </a:solidFill>
                          <a:effectLst/>
                        </a:rPr>
                        <a:t>▲</a:t>
                      </a:r>
                      <a:r>
                        <a:rPr lang="ar-SA" sz="10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15000"/>
                        </a:lnSpc>
                        <a:spcAft>
                          <a:spcPts val="1000"/>
                        </a:spcAft>
                      </a:pPr>
                      <a:r>
                        <a:rPr lang="ar-SA" sz="1300" dirty="0">
                          <a:solidFill>
                            <a:srgbClr val="00B0F0"/>
                          </a:solidFill>
                          <a:effectLst/>
                        </a:rPr>
                        <a:t>●</a:t>
                      </a:r>
                      <a:r>
                        <a:rPr lang="ar-SA" sz="1300" dirty="0">
                          <a:solidFill>
                            <a:srgbClr val="F79646"/>
                          </a:solidFill>
                          <a:effectLst/>
                        </a:rPr>
                        <a:t>●</a:t>
                      </a:r>
                      <a:r>
                        <a:rPr lang="ar-SA" sz="1300" dirty="0">
                          <a:effectLst/>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15000"/>
                        </a:lnSpc>
                        <a:spcAft>
                          <a:spcPts val="1000"/>
                        </a:spcAft>
                      </a:pPr>
                      <a:r>
                        <a:rPr lang="en-US" sz="1200" dirty="0">
                          <a:solidFill>
                            <a:srgbClr val="00B0F0"/>
                          </a:solidFill>
                          <a:effectLst/>
                        </a:rPr>
                        <a:t>■ </a:t>
                      </a:r>
                      <a:r>
                        <a:rPr lang="en-US" sz="1200" dirty="0">
                          <a:solidFill>
                            <a:srgbClr val="F79646"/>
                          </a:solidFill>
                          <a:effectLst/>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883132848"/>
                  </a:ext>
                </a:extLst>
              </a:tr>
              <a:tr h="194847">
                <a:tc>
                  <a:txBody>
                    <a:bodyPr/>
                    <a:lstStyle/>
                    <a:p>
                      <a:pPr algn="ctr" rtl="1">
                        <a:lnSpc>
                          <a:spcPct val="115000"/>
                        </a:lnSpc>
                        <a:spcAft>
                          <a:spcPts val="1000"/>
                        </a:spcAft>
                      </a:pPr>
                      <a:r>
                        <a:rPr lang="ar-SA" sz="1000" dirty="0">
                          <a:effectLst/>
                        </a:rPr>
                        <a:t>السودان</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4400" marR="64400" marT="0" marB="0" anchor="ctr"/>
                </a:tc>
                <a:tc>
                  <a:txBody>
                    <a:bodyPr/>
                    <a:lstStyle/>
                    <a:p>
                      <a:pPr algn="ctr" rtl="1">
                        <a:lnSpc>
                          <a:spcPct val="115000"/>
                        </a:lnSpc>
                        <a:spcAft>
                          <a:spcPts val="1000"/>
                        </a:spcAft>
                      </a:pPr>
                      <a:r>
                        <a:rPr lang="ar-SA" sz="1000" dirty="0">
                          <a:solidFill>
                            <a:srgbClr val="00B0F0"/>
                          </a:solidFill>
                          <a:effectLst/>
                        </a:rPr>
                        <a:t>▲</a:t>
                      </a:r>
                      <a:r>
                        <a:rPr lang="ar-SA" sz="1000" b="1" dirty="0">
                          <a:solidFill>
                            <a:srgbClr val="F79646"/>
                          </a:solidFill>
                          <a:effectLst/>
                        </a:rPr>
                        <a:t>▲</a:t>
                      </a:r>
                      <a:r>
                        <a:rPr lang="ar-SA" sz="1000" dirty="0">
                          <a:effectLst/>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15000"/>
                        </a:lnSpc>
                        <a:spcAft>
                          <a:spcPts val="1000"/>
                        </a:spcAft>
                      </a:pPr>
                      <a:r>
                        <a:rPr lang="ar-SA" sz="1300">
                          <a:solidFill>
                            <a:srgbClr val="00B0F0"/>
                          </a:solidFill>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15000"/>
                        </a:lnSpc>
                        <a:spcAft>
                          <a:spcPts val="1000"/>
                        </a:spcAft>
                      </a:pPr>
                      <a:r>
                        <a:rPr lang="ar-SA" sz="1300" dirty="0">
                          <a:effectLst/>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926636765"/>
                  </a:ext>
                </a:extLst>
              </a:tr>
              <a:tr h="194847">
                <a:tc>
                  <a:txBody>
                    <a:bodyPr/>
                    <a:lstStyle/>
                    <a:p>
                      <a:pPr algn="ctr" rtl="1">
                        <a:lnSpc>
                          <a:spcPct val="115000"/>
                        </a:lnSpc>
                        <a:spcAft>
                          <a:spcPts val="1000"/>
                        </a:spcAft>
                      </a:pPr>
                      <a:r>
                        <a:rPr lang="ar-SA" sz="1000" dirty="0">
                          <a:effectLst/>
                        </a:rPr>
                        <a:t>سوريا</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4400" marR="64400" marT="0" marB="0" anchor="ctr"/>
                </a:tc>
                <a:tc>
                  <a:txBody>
                    <a:bodyPr/>
                    <a:lstStyle/>
                    <a:p>
                      <a:pPr algn="ctr" rtl="1">
                        <a:lnSpc>
                          <a:spcPct val="115000"/>
                        </a:lnSpc>
                        <a:spcAft>
                          <a:spcPts val="1000"/>
                        </a:spcAft>
                      </a:pPr>
                      <a:r>
                        <a:rPr lang="ar-SA" sz="1000" dirty="0">
                          <a:solidFill>
                            <a:srgbClr val="00B0F0"/>
                          </a:solidFill>
                          <a:effectLst/>
                        </a:rPr>
                        <a:t>▲</a:t>
                      </a:r>
                      <a:r>
                        <a:rPr lang="ar-SA" sz="1000" b="1" dirty="0">
                          <a:solidFill>
                            <a:srgbClr val="F79646"/>
                          </a:solidFill>
                          <a:effectLst/>
                        </a:rPr>
                        <a:t>▲</a:t>
                      </a:r>
                      <a:r>
                        <a:rPr lang="ar-SA" sz="1000" dirty="0">
                          <a:effectLst/>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15000"/>
                        </a:lnSpc>
                        <a:spcAft>
                          <a:spcPts val="1000"/>
                        </a:spcAft>
                      </a:pPr>
                      <a:r>
                        <a:rPr lang="ar-SA" sz="1300">
                          <a:solidFill>
                            <a:srgbClr val="00B0F0"/>
                          </a:solidFill>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15000"/>
                        </a:lnSpc>
                        <a:spcAft>
                          <a:spcPts val="1000"/>
                        </a:spcAft>
                      </a:pPr>
                      <a:r>
                        <a:rPr lang="ar-SA" sz="1300" dirty="0">
                          <a:effectLst/>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512590413"/>
                  </a:ext>
                </a:extLst>
              </a:tr>
              <a:tr h="194847">
                <a:tc>
                  <a:txBody>
                    <a:bodyPr/>
                    <a:lstStyle/>
                    <a:p>
                      <a:pPr algn="ctr" rtl="1">
                        <a:lnSpc>
                          <a:spcPct val="115000"/>
                        </a:lnSpc>
                        <a:spcAft>
                          <a:spcPts val="1000"/>
                        </a:spcAft>
                      </a:pPr>
                      <a:r>
                        <a:rPr lang="ar-SA" sz="1000" dirty="0">
                          <a:effectLst/>
                        </a:rPr>
                        <a:t>عُمان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4400" marR="64400" marT="0" marB="0" anchor="ctr"/>
                </a:tc>
                <a:tc>
                  <a:txBody>
                    <a:bodyPr/>
                    <a:lstStyle/>
                    <a:p>
                      <a:pPr algn="ctr" rtl="1">
                        <a:lnSpc>
                          <a:spcPct val="115000"/>
                        </a:lnSpc>
                        <a:spcAft>
                          <a:spcPts val="1000"/>
                        </a:spcAft>
                      </a:pPr>
                      <a:r>
                        <a:rPr lang="ar-SA" sz="1000" dirty="0">
                          <a:solidFill>
                            <a:srgbClr val="00B0F0"/>
                          </a:solidFill>
                          <a:effectLst/>
                        </a:rPr>
                        <a:t>▲</a:t>
                      </a:r>
                      <a:r>
                        <a:rPr lang="ar-SA" sz="1000" b="1" dirty="0">
                          <a:solidFill>
                            <a:srgbClr val="F79646"/>
                          </a:solidFill>
                          <a:effectLst/>
                        </a:rPr>
                        <a:t>▲</a:t>
                      </a:r>
                      <a:r>
                        <a:rPr lang="ar-SA" sz="1000" dirty="0">
                          <a:effectLst/>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15000"/>
                        </a:lnSpc>
                        <a:spcAft>
                          <a:spcPts val="1000"/>
                        </a:spcAft>
                      </a:pPr>
                      <a:r>
                        <a:rPr lang="ar-SA" sz="1300">
                          <a:solidFill>
                            <a:srgbClr val="00B0F0"/>
                          </a:solidFill>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15000"/>
                        </a:lnSpc>
                        <a:spcAft>
                          <a:spcPts val="1000"/>
                        </a:spcAft>
                      </a:pPr>
                      <a:r>
                        <a:rPr lang="ar-SA" sz="1300" dirty="0">
                          <a:effectLst/>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847333114"/>
                  </a:ext>
                </a:extLst>
              </a:tr>
              <a:tr h="194847">
                <a:tc>
                  <a:txBody>
                    <a:bodyPr/>
                    <a:lstStyle/>
                    <a:p>
                      <a:pPr algn="ctr" rtl="1">
                        <a:lnSpc>
                          <a:spcPct val="115000"/>
                        </a:lnSpc>
                        <a:spcAft>
                          <a:spcPts val="1000"/>
                        </a:spcAft>
                      </a:pPr>
                      <a:r>
                        <a:rPr lang="ar-SA" sz="1000" dirty="0">
                          <a:effectLst/>
                        </a:rPr>
                        <a:t>العراق</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4400" marR="64400" marT="0" marB="0" anchor="ctr"/>
                </a:tc>
                <a:tc>
                  <a:txBody>
                    <a:bodyPr/>
                    <a:lstStyle/>
                    <a:p>
                      <a:pPr algn="ctr" rtl="1">
                        <a:lnSpc>
                          <a:spcPct val="115000"/>
                        </a:lnSpc>
                        <a:spcAft>
                          <a:spcPts val="1000"/>
                        </a:spcAft>
                      </a:pPr>
                      <a:r>
                        <a:rPr lang="ar-SA" sz="1000">
                          <a:solidFill>
                            <a:srgbClr val="00B0F0"/>
                          </a:solidFill>
                          <a:effectLst/>
                        </a:rPr>
                        <a:t>▲</a:t>
                      </a:r>
                      <a:r>
                        <a:rPr lang="ar-SA" sz="1000" b="1">
                          <a:solidFill>
                            <a:srgbClr val="F79646"/>
                          </a:solidFill>
                          <a:effectLst/>
                        </a:rPr>
                        <a:t>▲</a:t>
                      </a:r>
                      <a:r>
                        <a:rPr lang="ar-SA" sz="10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15000"/>
                        </a:lnSpc>
                        <a:spcAft>
                          <a:spcPts val="1000"/>
                        </a:spcAft>
                      </a:pPr>
                      <a:r>
                        <a:rPr lang="ar-SA" sz="1300">
                          <a:solidFill>
                            <a:srgbClr val="00B0F0"/>
                          </a:solidFill>
                          <a:effectLst/>
                        </a:rPr>
                        <a:t>●</a:t>
                      </a:r>
                      <a:r>
                        <a:rPr lang="ar-SA" sz="13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15000"/>
                        </a:lnSpc>
                        <a:spcAft>
                          <a:spcPts val="1000"/>
                        </a:spcAft>
                      </a:pPr>
                      <a:r>
                        <a:rPr lang="ar-SA" sz="1300" dirty="0">
                          <a:effectLst/>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28366429"/>
                  </a:ext>
                </a:extLst>
              </a:tr>
              <a:tr h="194847">
                <a:tc>
                  <a:txBody>
                    <a:bodyPr/>
                    <a:lstStyle/>
                    <a:p>
                      <a:pPr algn="ctr" rtl="1">
                        <a:lnSpc>
                          <a:spcPct val="115000"/>
                        </a:lnSpc>
                        <a:spcAft>
                          <a:spcPts val="1000"/>
                        </a:spcAft>
                      </a:pPr>
                      <a:r>
                        <a:rPr lang="ar-SA" sz="1000" dirty="0">
                          <a:effectLst/>
                        </a:rPr>
                        <a:t>قطر</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4400" marR="64400" marT="0" marB="0" anchor="ctr"/>
                </a:tc>
                <a:tc>
                  <a:txBody>
                    <a:bodyPr/>
                    <a:lstStyle/>
                    <a:p>
                      <a:pPr algn="ctr" rtl="1">
                        <a:lnSpc>
                          <a:spcPct val="115000"/>
                        </a:lnSpc>
                        <a:spcAft>
                          <a:spcPts val="1000"/>
                        </a:spcAft>
                      </a:pPr>
                      <a:r>
                        <a:rPr lang="ar-SA" sz="1000">
                          <a:solidFill>
                            <a:srgbClr val="00B0F0"/>
                          </a:solidFill>
                          <a:effectLst/>
                        </a:rPr>
                        <a:t>▲</a:t>
                      </a:r>
                      <a:r>
                        <a:rPr lang="ar-SA" sz="1000" b="1">
                          <a:solidFill>
                            <a:srgbClr val="F79646"/>
                          </a:solidFill>
                          <a:effectLst/>
                        </a:rPr>
                        <a:t>▲</a:t>
                      </a:r>
                      <a:r>
                        <a:rPr lang="ar-SA" sz="10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15000"/>
                        </a:lnSpc>
                        <a:spcAft>
                          <a:spcPts val="1000"/>
                        </a:spcAft>
                      </a:pPr>
                      <a:r>
                        <a:rPr lang="ar-SA" sz="1300">
                          <a:solidFill>
                            <a:srgbClr val="00B0F0"/>
                          </a:solidFill>
                          <a:effectLst/>
                        </a:rPr>
                        <a:t>●</a:t>
                      </a:r>
                      <a:r>
                        <a:rPr lang="ar-SA" sz="13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15000"/>
                        </a:lnSpc>
                        <a:spcAft>
                          <a:spcPts val="1000"/>
                        </a:spcAft>
                      </a:pPr>
                      <a:r>
                        <a:rPr lang="ar-SA" sz="1300" dirty="0">
                          <a:effectLst/>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487218274"/>
                  </a:ext>
                </a:extLst>
              </a:tr>
              <a:tr h="194847">
                <a:tc>
                  <a:txBody>
                    <a:bodyPr/>
                    <a:lstStyle/>
                    <a:p>
                      <a:pPr algn="ctr" rtl="1">
                        <a:lnSpc>
                          <a:spcPct val="115000"/>
                        </a:lnSpc>
                        <a:spcAft>
                          <a:spcPts val="1000"/>
                        </a:spcAft>
                      </a:pPr>
                      <a:r>
                        <a:rPr lang="ar-SA" sz="1000" dirty="0">
                          <a:effectLst/>
                        </a:rPr>
                        <a:t>الكويت</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4400" marR="64400" marT="0" marB="0" anchor="ctr"/>
                </a:tc>
                <a:tc>
                  <a:txBody>
                    <a:bodyPr/>
                    <a:lstStyle/>
                    <a:p>
                      <a:pPr algn="ctr" rtl="1">
                        <a:lnSpc>
                          <a:spcPct val="115000"/>
                        </a:lnSpc>
                        <a:spcAft>
                          <a:spcPts val="1000"/>
                        </a:spcAft>
                      </a:pPr>
                      <a:r>
                        <a:rPr lang="ar-SA" sz="1000">
                          <a:solidFill>
                            <a:srgbClr val="00B0F0"/>
                          </a:solidFill>
                          <a:effectLst/>
                        </a:rPr>
                        <a:t>▲</a:t>
                      </a:r>
                      <a:r>
                        <a:rPr lang="ar-SA" sz="1000" b="1">
                          <a:solidFill>
                            <a:srgbClr val="F79646"/>
                          </a:solidFill>
                          <a:effectLst/>
                        </a:rPr>
                        <a:t>▲</a:t>
                      </a:r>
                      <a:r>
                        <a:rPr lang="ar-SA" sz="10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15000"/>
                        </a:lnSpc>
                        <a:spcAft>
                          <a:spcPts val="1000"/>
                        </a:spcAft>
                      </a:pPr>
                      <a:r>
                        <a:rPr lang="ar-SA" sz="1300">
                          <a:solidFill>
                            <a:srgbClr val="00B0F0"/>
                          </a:solidFill>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15000"/>
                        </a:lnSpc>
                        <a:spcAft>
                          <a:spcPts val="1000"/>
                        </a:spcAft>
                      </a:pPr>
                      <a:r>
                        <a:rPr lang="ar-SA" sz="1300" dirty="0">
                          <a:effectLst/>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914348010"/>
                  </a:ext>
                </a:extLst>
              </a:tr>
              <a:tr h="194847">
                <a:tc>
                  <a:txBody>
                    <a:bodyPr/>
                    <a:lstStyle/>
                    <a:p>
                      <a:pPr algn="ctr" rtl="1">
                        <a:lnSpc>
                          <a:spcPct val="115000"/>
                        </a:lnSpc>
                        <a:spcAft>
                          <a:spcPts val="1000"/>
                        </a:spcAft>
                      </a:pPr>
                      <a:r>
                        <a:rPr lang="ar-SA" sz="1000" dirty="0">
                          <a:effectLst/>
                        </a:rPr>
                        <a:t>فلسطين</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4400" marR="64400" marT="0" marB="0" anchor="ctr"/>
                </a:tc>
                <a:tc>
                  <a:txBody>
                    <a:bodyPr/>
                    <a:lstStyle/>
                    <a:p>
                      <a:pPr algn="ctr" rtl="1">
                        <a:lnSpc>
                          <a:spcPct val="115000"/>
                        </a:lnSpc>
                        <a:spcAft>
                          <a:spcPts val="1000"/>
                        </a:spcAft>
                      </a:pPr>
                      <a:r>
                        <a:rPr lang="ar-SA" sz="1000">
                          <a:solidFill>
                            <a:srgbClr val="00B0F0"/>
                          </a:solidFill>
                          <a:effectLst/>
                        </a:rPr>
                        <a:t>▲</a:t>
                      </a:r>
                      <a:r>
                        <a:rPr lang="ar-SA" sz="1000" b="1">
                          <a:solidFill>
                            <a:srgbClr val="F79646"/>
                          </a:solidFill>
                          <a:effectLst/>
                        </a:rPr>
                        <a:t>▲</a:t>
                      </a:r>
                      <a:r>
                        <a:rPr lang="ar-SA" sz="10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15000"/>
                        </a:lnSpc>
                        <a:spcAft>
                          <a:spcPts val="1000"/>
                        </a:spcAft>
                      </a:pPr>
                      <a:r>
                        <a:rPr lang="ar-SA" sz="1300">
                          <a:solidFill>
                            <a:srgbClr val="00B0F0"/>
                          </a:solidFill>
                          <a:effectLst/>
                        </a:rPr>
                        <a:t>●</a:t>
                      </a:r>
                      <a:r>
                        <a:rPr lang="ar-SA" sz="1300">
                          <a:solidFill>
                            <a:srgbClr val="F79646"/>
                          </a:solidFill>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15000"/>
                        </a:lnSpc>
                        <a:spcAft>
                          <a:spcPts val="1000"/>
                        </a:spcAft>
                      </a:pPr>
                      <a:r>
                        <a:rPr lang="ar-SA" sz="1300" dirty="0">
                          <a:effectLst/>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255434622"/>
                  </a:ext>
                </a:extLst>
              </a:tr>
              <a:tr h="194847">
                <a:tc>
                  <a:txBody>
                    <a:bodyPr/>
                    <a:lstStyle/>
                    <a:p>
                      <a:pPr algn="ctr" rtl="1">
                        <a:lnSpc>
                          <a:spcPct val="115000"/>
                        </a:lnSpc>
                        <a:spcAft>
                          <a:spcPts val="1000"/>
                        </a:spcAft>
                      </a:pPr>
                      <a:r>
                        <a:rPr lang="ar-SA" sz="1000" dirty="0">
                          <a:effectLst/>
                        </a:rPr>
                        <a:t>لبنان</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4400" marR="64400" marT="0" marB="0" anchor="ctr"/>
                </a:tc>
                <a:tc>
                  <a:txBody>
                    <a:bodyPr/>
                    <a:lstStyle/>
                    <a:p>
                      <a:pPr algn="ctr" rtl="1">
                        <a:lnSpc>
                          <a:spcPct val="115000"/>
                        </a:lnSpc>
                        <a:spcAft>
                          <a:spcPts val="1000"/>
                        </a:spcAft>
                      </a:pPr>
                      <a:r>
                        <a:rPr lang="ar-SA" sz="1000">
                          <a:solidFill>
                            <a:srgbClr val="00B0F0"/>
                          </a:solidFill>
                          <a:effectLst/>
                        </a:rPr>
                        <a:t>▲</a:t>
                      </a:r>
                      <a:r>
                        <a:rPr lang="ar-SA" sz="1000" b="1">
                          <a:solidFill>
                            <a:srgbClr val="F79646"/>
                          </a:solidFill>
                          <a:effectLst/>
                        </a:rPr>
                        <a:t>▲</a:t>
                      </a:r>
                      <a:r>
                        <a:rPr lang="ar-SA" sz="10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15000"/>
                        </a:lnSpc>
                        <a:spcAft>
                          <a:spcPts val="1000"/>
                        </a:spcAft>
                      </a:pPr>
                      <a:r>
                        <a:rPr lang="ar-SA" sz="1300">
                          <a:solidFill>
                            <a:srgbClr val="00B0F0"/>
                          </a:solidFill>
                          <a:effectLst/>
                        </a:rPr>
                        <a:t>●</a:t>
                      </a:r>
                      <a:r>
                        <a:rPr lang="ar-SA" sz="1300">
                          <a:solidFill>
                            <a:srgbClr val="F79646"/>
                          </a:solidFill>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15000"/>
                        </a:lnSpc>
                        <a:spcAft>
                          <a:spcPts val="1000"/>
                        </a:spcAft>
                      </a:pPr>
                      <a:r>
                        <a:rPr lang="ar-SA" sz="1300" dirty="0">
                          <a:effectLst/>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806442953"/>
                  </a:ext>
                </a:extLst>
              </a:tr>
              <a:tr h="194847">
                <a:tc>
                  <a:txBody>
                    <a:bodyPr/>
                    <a:lstStyle/>
                    <a:p>
                      <a:pPr algn="ctr" rtl="1">
                        <a:lnSpc>
                          <a:spcPct val="115000"/>
                        </a:lnSpc>
                        <a:spcAft>
                          <a:spcPts val="1000"/>
                        </a:spcAft>
                      </a:pPr>
                      <a:r>
                        <a:rPr lang="ar-SA" sz="1000" dirty="0">
                          <a:effectLst/>
                        </a:rPr>
                        <a:t>ليبيا</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4400" marR="64400" marT="0" marB="0" anchor="ctr"/>
                </a:tc>
                <a:tc>
                  <a:txBody>
                    <a:bodyPr/>
                    <a:lstStyle/>
                    <a:p>
                      <a:pPr algn="ctr" rtl="1">
                        <a:lnSpc>
                          <a:spcPct val="115000"/>
                        </a:lnSpc>
                        <a:spcAft>
                          <a:spcPts val="1000"/>
                        </a:spcAft>
                      </a:pPr>
                      <a:r>
                        <a:rPr lang="ar-SA" sz="1000">
                          <a:solidFill>
                            <a:srgbClr val="00B0F0"/>
                          </a:solidFill>
                          <a:effectLst/>
                        </a:rPr>
                        <a:t>▲</a:t>
                      </a:r>
                      <a:r>
                        <a:rPr lang="ar-SA" sz="1000" b="1">
                          <a:solidFill>
                            <a:srgbClr val="F79646"/>
                          </a:solidFill>
                          <a:effectLst/>
                        </a:rPr>
                        <a:t>▲</a:t>
                      </a:r>
                      <a:r>
                        <a:rPr lang="ar-SA" sz="10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15000"/>
                        </a:lnSpc>
                        <a:spcAft>
                          <a:spcPts val="1000"/>
                        </a:spcAft>
                      </a:pPr>
                      <a:r>
                        <a:rPr lang="ar-SA" sz="1300">
                          <a:solidFill>
                            <a:srgbClr val="00B0F0"/>
                          </a:solidFill>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15000"/>
                        </a:lnSpc>
                        <a:spcAft>
                          <a:spcPts val="1000"/>
                        </a:spcAft>
                      </a:pPr>
                      <a:r>
                        <a:rPr lang="ar-SA" sz="1300" dirty="0">
                          <a:effectLst/>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850101106"/>
                  </a:ext>
                </a:extLst>
              </a:tr>
              <a:tr h="194847">
                <a:tc>
                  <a:txBody>
                    <a:bodyPr/>
                    <a:lstStyle/>
                    <a:p>
                      <a:pPr algn="ctr" rtl="1">
                        <a:lnSpc>
                          <a:spcPct val="115000"/>
                        </a:lnSpc>
                        <a:spcAft>
                          <a:spcPts val="1000"/>
                        </a:spcAft>
                      </a:pPr>
                      <a:r>
                        <a:rPr lang="ar-SA" sz="1000" dirty="0">
                          <a:effectLst/>
                        </a:rPr>
                        <a:t>مصر</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4400" marR="64400" marT="0" marB="0" anchor="ctr"/>
                </a:tc>
                <a:tc>
                  <a:txBody>
                    <a:bodyPr/>
                    <a:lstStyle/>
                    <a:p>
                      <a:pPr algn="ctr" rtl="1">
                        <a:lnSpc>
                          <a:spcPct val="115000"/>
                        </a:lnSpc>
                        <a:spcAft>
                          <a:spcPts val="1000"/>
                        </a:spcAft>
                      </a:pPr>
                      <a:r>
                        <a:rPr lang="ar-SA" sz="1000">
                          <a:solidFill>
                            <a:srgbClr val="00B0F0"/>
                          </a:solidFill>
                          <a:effectLst/>
                        </a:rPr>
                        <a:t>▲</a:t>
                      </a:r>
                      <a:r>
                        <a:rPr lang="ar-SA" sz="1000" b="1">
                          <a:solidFill>
                            <a:srgbClr val="F79646"/>
                          </a:solidFill>
                          <a:effectLst/>
                        </a:rPr>
                        <a:t>▲</a:t>
                      </a:r>
                      <a:r>
                        <a:rPr lang="ar-SA" sz="10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15000"/>
                        </a:lnSpc>
                        <a:spcAft>
                          <a:spcPts val="1000"/>
                        </a:spcAft>
                      </a:pPr>
                      <a:r>
                        <a:rPr lang="ar-SA" sz="1300">
                          <a:solidFill>
                            <a:srgbClr val="00B0F0"/>
                          </a:solidFill>
                          <a:effectLst/>
                        </a:rPr>
                        <a:t>●</a:t>
                      </a:r>
                      <a:r>
                        <a:rPr lang="ar-SA" sz="1300">
                          <a:solidFill>
                            <a:srgbClr val="F79646"/>
                          </a:solidFill>
                          <a:effectLst/>
                        </a:rPr>
                        <a:t>●</a:t>
                      </a:r>
                      <a:r>
                        <a:rPr lang="ar-SA" sz="13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15000"/>
                        </a:lnSpc>
                        <a:spcAft>
                          <a:spcPts val="1000"/>
                        </a:spcAft>
                      </a:pPr>
                      <a:r>
                        <a:rPr lang="ar-SA" sz="1300" dirty="0">
                          <a:effectLst/>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87578207"/>
                  </a:ext>
                </a:extLst>
              </a:tr>
              <a:tr h="193693">
                <a:tc>
                  <a:txBody>
                    <a:bodyPr/>
                    <a:lstStyle/>
                    <a:p>
                      <a:pPr algn="ctr" rtl="1">
                        <a:lnSpc>
                          <a:spcPct val="115000"/>
                        </a:lnSpc>
                        <a:spcAft>
                          <a:spcPts val="1000"/>
                        </a:spcAft>
                      </a:pPr>
                      <a:r>
                        <a:rPr lang="ar-SA" sz="1000" dirty="0">
                          <a:effectLst/>
                        </a:rPr>
                        <a:t>المغرب</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4400" marR="64400" marT="0" marB="0" anchor="ctr"/>
                </a:tc>
                <a:tc>
                  <a:txBody>
                    <a:bodyPr/>
                    <a:lstStyle/>
                    <a:p>
                      <a:pPr algn="ctr" rtl="1">
                        <a:lnSpc>
                          <a:spcPct val="115000"/>
                        </a:lnSpc>
                        <a:spcAft>
                          <a:spcPts val="1000"/>
                        </a:spcAft>
                      </a:pPr>
                      <a:r>
                        <a:rPr lang="ar-SA" sz="1000" dirty="0">
                          <a:solidFill>
                            <a:srgbClr val="00B0F0"/>
                          </a:solidFill>
                          <a:effectLst/>
                        </a:rPr>
                        <a:t>▲</a:t>
                      </a:r>
                      <a:r>
                        <a:rPr lang="ar-SA" sz="1000" b="1" dirty="0">
                          <a:solidFill>
                            <a:srgbClr val="F79646"/>
                          </a:solidFill>
                          <a:effectLst/>
                        </a:rPr>
                        <a:t>▲</a:t>
                      </a:r>
                      <a:r>
                        <a:rPr lang="ar-SA" sz="1000" dirty="0">
                          <a:effectLst/>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15000"/>
                        </a:lnSpc>
                        <a:spcAft>
                          <a:spcPts val="1000"/>
                        </a:spcAft>
                      </a:pPr>
                      <a:r>
                        <a:rPr lang="ar-SA" sz="1300" dirty="0">
                          <a:solidFill>
                            <a:srgbClr val="00B0F0"/>
                          </a:solidFill>
                          <a:effectLst/>
                        </a:rPr>
                        <a:t>●</a:t>
                      </a:r>
                      <a:r>
                        <a:rPr lang="ar-SA" sz="1300" dirty="0">
                          <a:solidFill>
                            <a:srgbClr val="F79646"/>
                          </a:solidFill>
                          <a:effectLst/>
                        </a:rPr>
                        <a:t>●</a:t>
                      </a:r>
                      <a:r>
                        <a:rPr lang="ar-SA" sz="1300" dirty="0">
                          <a:effectLst/>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15000"/>
                        </a:lnSpc>
                        <a:spcAft>
                          <a:spcPts val="1000"/>
                        </a:spcAft>
                      </a:pPr>
                      <a:r>
                        <a:rPr lang="en-US" sz="1200" dirty="0">
                          <a:solidFill>
                            <a:srgbClr val="00B0F0"/>
                          </a:solidFill>
                          <a:effectLst/>
                        </a:rPr>
                        <a:t>■ </a:t>
                      </a:r>
                      <a:r>
                        <a:rPr lang="en-US" sz="1200" dirty="0">
                          <a:solidFill>
                            <a:srgbClr val="F79646"/>
                          </a:solidFill>
                          <a:effectLst/>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01060649"/>
                  </a:ext>
                </a:extLst>
              </a:tr>
            </a:tbl>
          </a:graphicData>
        </a:graphic>
      </p:graphicFrame>
      <p:sp>
        <p:nvSpPr>
          <p:cNvPr id="14" name="TextBox 13">
            <a:extLst>
              <a:ext uri="{FF2B5EF4-FFF2-40B4-BE49-F238E27FC236}">
                <a16:creationId xmlns:a16="http://schemas.microsoft.com/office/drawing/2014/main" id="{A14CAFA7-9584-44C5-A847-B2ED1946D192}"/>
              </a:ext>
            </a:extLst>
          </p:cNvPr>
          <p:cNvSpPr txBox="1"/>
          <p:nvPr/>
        </p:nvSpPr>
        <p:spPr>
          <a:xfrm>
            <a:off x="4789714" y="985011"/>
            <a:ext cx="3998688" cy="3847207"/>
          </a:xfrm>
          <a:prstGeom prst="rect">
            <a:avLst/>
          </a:prstGeom>
          <a:noFill/>
        </p:spPr>
        <p:txBody>
          <a:bodyPr wrap="square" rtlCol="0">
            <a:spAutoFit/>
          </a:bodyPr>
          <a:lstStyle/>
          <a:p>
            <a:pPr marL="285750" indent="-285750" algn="just" rtl="1">
              <a:spcAft>
                <a:spcPts val="1200"/>
              </a:spcAft>
              <a:buClr>
                <a:srgbClr val="FF0000"/>
              </a:buClr>
              <a:buFont typeface="Wingdings" panose="05000000000000000000" pitchFamily="2" charset="2"/>
              <a:buChar char="q"/>
            </a:pPr>
            <a:r>
              <a:rPr lang="ar-AE" sz="1600" dirty="0">
                <a:cs typeface="+mj-cs"/>
              </a:rPr>
              <a:t>تركيز على توفير بيانات عن الخصائص العامة، مع تفاوت نطاق التغطية بين الدول. يتضمن البيانات المتوفرة: </a:t>
            </a:r>
            <a:r>
              <a:rPr lang="ar-AE" sz="1600" dirty="0">
                <a:effectLst/>
                <a:ea typeface="Calibri" panose="020F0502020204030204" pitchFamily="34" charset="0"/>
                <a:cs typeface="+mj-cs"/>
              </a:rPr>
              <a:t>حجم المؤسسات، وعددها، وطبيعة الأنشطة التي تعمل فيها، ومساهمتها في الناتج المحلي الإجمالي، والصادرات، ونظام الملكية، وكذلك البيانات المتعلقة بتشخيص أوضاعها المالية مثل (الإيرادات والنفقات والأصول والالتزامات).</a:t>
            </a:r>
            <a:endParaRPr lang="ar-AE" sz="1600" dirty="0">
              <a:cs typeface="+mj-cs"/>
            </a:endParaRPr>
          </a:p>
          <a:p>
            <a:pPr marL="285750" indent="-285750" algn="just" rtl="1">
              <a:spcAft>
                <a:spcPts val="1200"/>
              </a:spcAft>
              <a:buClr>
                <a:srgbClr val="FF0000"/>
              </a:buClr>
              <a:buFont typeface="Wingdings" panose="05000000000000000000" pitchFamily="2" charset="2"/>
              <a:buChar char="q"/>
            </a:pPr>
            <a:r>
              <a:rPr lang="ar-AE" sz="1600" dirty="0">
                <a:cs typeface="+mj-cs"/>
              </a:rPr>
              <a:t>تفاوت بين الدول فيما يتعلق بتوفر البيانات المرتبطة بدراسة قضايا محددة مثل قضايا التمويل، وبيئة الأعمال، والاستفادة من التقنيات الحديثة وغيرها من القضايا.</a:t>
            </a:r>
          </a:p>
          <a:p>
            <a:pPr marL="285750" indent="-285750" algn="just" rtl="1">
              <a:buClr>
                <a:srgbClr val="FF0000"/>
              </a:buClr>
              <a:buFont typeface="Wingdings" panose="05000000000000000000" pitchFamily="2" charset="2"/>
              <a:buChar char="q"/>
            </a:pPr>
            <a:r>
              <a:rPr lang="ar-AE" sz="1600" dirty="0">
                <a:cs typeface="+mj-cs"/>
              </a:rPr>
              <a:t>من حيث الانتظام في إنتاج وتحديث البيانات، تُظهِر البيانات السنوية المتاحة فجوات في السلاسل الزمنية في عدد من الدول العربية. </a:t>
            </a:r>
            <a:endParaRPr lang="en-US" sz="1600" dirty="0">
              <a:cs typeface="+mj-cs"/>
            </a:endParaRPr>
          </a:p>
        </p:txBody>
      </p:sp>
      <p:sp>
        <p:nvSpPr>
          <p:cNvPr id="16" name="TextBox 15">
            <a:extLst>
              <a:ext uri="{FF2B5EF4-FFF2-40B4-BE49-F238E27FC236}">
                <a16:creationId xmlns:a16="http://schemas.microsoft.com/office/drawing/2014/main" id="{0C4D6D1C-2474-44E2-87DF-50CFDD17FC6D}"/>
              </a:ext>
            </a:extLst>
          </p:cNvPr>
          <p:cNvSpPr txBox="1"/>
          <p:nvPr/>
        </p:nvSpPr>
        <p:spPr>
          <a:xfrm>
            <a:off x="580570" y="630302"/>
            <a:ext cx="3746811" cy="276999"/>
          </a:xfrm>
          <a:prstGeom prst="rect">
            <a:avLst/>
          </a:prstGeom>
          <a:noFill/>
        </p:spPr>
        <p:txBody>
          <a:bodyPr wrap="square">
            <a:spAutoFit/>
          </a:bodyPr>
          <a:lstStyle/>
          <a:p>
            <a:pPr algn="ctr" rtl="1"/>
            <a:r>
              <a:rPr lang="ar-AE" sz="1200" b="1" dirty="0">
                <a:cs typeface="+mj-cs"/>
              </a:rPr>
              <a:t>نطاق تغطية إحصاءات المؤسسات الصغيرة والمتوسطة في الدول العربية</a:t>
            </a:r>
          </a:p>
        </p:txBody>
      </p:sp>
    </p:spTree>
    <p:extLst>
      <p:ext uri="{BB962C8B-B14F-4D97-AF65-F5344CB8AC3E}">
        <p14:creationId xmlns:p14="http://schemas.microsoft.com/office/powerpoint/2010/main" val="3697292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966038" y="166324"/>
            <a:ext cx="4529192" cy="481869"/>
          </a:xfrm>
        </p:spPr>
        <p:txBody>
          <a:bodyPr>
            <a:noAutofit/>
          </a:bodyPr>
          <a:lstStyle/>
          <a:p>
            <a:pPr rtl="1"/>
            <a:r>
              <a:rPr lang="ar-AE" sz="16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rPr>
              <a:t>منهجية إعداد إحصاءات المؤسسات متناهية الصغر والصغيرة والمتوسطة</a:t>
            </a:r>
            <a:endParaRPr lang="ar-SA" sz="16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endParaRPr>
          </a:p>
        </p:txBody>
      </p:sp>
      <p:cxnSp>
        <p:nvCxnSpPr>
          <p:cNvPr id="12" name="Straight Connector 11"/>
          <p:cNvCxnSpPr>
            <a:cxnSpLocks/>
            <a:endCxn id="2" idx="1"/>
          </p:cNvCxnSpPr>
          <p:nvPr/>
        </p:nvCxnSpPr>
        <p:spPr>
          <a:xfrm flipV="1">
            <a:off x="466582" y="407259"/>
            <a:ext cx="2499456" cy="3222"/>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7495226" y="391654"/>
            <a:ext cx="82438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21" name="Rectangle 20">
            <a:extLst>
              <a:ext uri="{FF2B5EF4-FFF2-40B4-BE49-F238E27FC236}">
                <a16:creationId xmlns:a16="http://schemas.microsoft.com/office/drawing/2014/main" id="{0421328C-B305-491D-AA91-445583D340E5}"/>
              </a:ext>
            </a:extLst>
          </p:cNvPr>
          <p:cNvSpPr/>
          <p:nvPr/>
        </p:nvSpPr>
        <p:spPr>
          <a:xfrm>
            <a:off x="6387505" y="1253624"/>
            <a:ext cx="1752673" cy="487680"/>
          </a:xfrm>
          <a:prstGeom prst="rect">
            <a:avLst/>
          </a:prstGeom>
          <a:solidFill>
            <a:schemeClr val="bg2">
              <a:lumMod val="90000"/>
            </a:schemeClr>
          </a:solidFill>
          <a:ln>
            <a:noFill/>
          </a:ln>
          <a:effectLst>
            <a:softEdge rad="12700"/>
          </a:effectLst>
        </p:spPr>
        <p:style>
          <a:lnRef idx="2">
            <a:schemeClr val="accent6">
              <a:shade val="50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rtl="1">
              <a:lnSpc>
                <a:spcPct val="115000"/>
              </a:lnSpc>
              <a:spcAft>
                <a:spcPts val="1000"/>
              </a:spcAft>
            </a:pPr>
            <a:r>
              <a:rPr lang="ar-AE" sz="1500" b="1" dirty="0">
                <a:solidFill>
                  <a:srgbClr val="000000"/>
                </a:solidFill>
                <a:effectLst/>
                <a:ea typeface="Calibri" panose="020F0502020204030204" pitchFamily="34" charset="0"/>
                <a:cs typeface="Times New Roman" panose="02020603050405020304" pitchFamily="18" charset="0"/>
              </a:rPr>
              <a:t>التصميم والبناء</a:t>
            </a:r>
            <a:endParaRPr lang="en-US" sz="1500" b="1" dirty="0">
              <a:effectLst/>
              <a:ea typeface="Calibri" panose="020F0502020204030204" pitchFamily="34" charset="0"/>
              <a:cs typeface="Arial" panose="020B0604020202020204" pitchFamily="34" charset="0"/>
            </a:endParaRPr>
          </a:p>
        </p:txBody>
      </p:sp>
      <p:sp>
        <p:nvSpPr>
          <p:cNvPr id="22" name="Rectangle 21">
            <a:extLst>
              <a:ext uri="{FF2B5EF4-FFF2-40B4-BE49-F238E27FC236}">
                <a16:creationId xmlns:a16="http://schemas.microsoft.com/office/drawing/2014/main" id="{899032E5-33BE-40BA-8A79-1F80CE58D65E}"/>
              </a:ext>
            </a:extLst>
          </p:cNvPr>
          <p:cNvSpPr/>
          <p:nvPr/>
        </p:nvSpPr>
        <p:spPr>
          <a:xfrm>
            <a:off x="4602798" y="1253624"/>
            <a:ext cx="1752673" cy="487680"/>
          </a:xfrm>
          <a:prstGeom prst="rect">
            <a:avLst/>
          </a:prstGeom>
          <a:solidFill>
            <a:schemeClr val="bg2">
              <a:lumMod val="90000"/>
            </a:schemeClr>
          </a:solidFill>
          <a:ln>
            <a:noFill/>
          </a:ln>
          <a:effectLst>
            <a:softEdge rad="12700"/>
          </a:effectLst>
        </p:spPr>
        <p:style>
          <a:lnRef idx="2">
            <a:schemeClr val="accent6">
              <a:shade val="50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rtl="1">
              <a:lnSpc>
                <a:spcPct val="115000"/>
              </a:lnSpc>
              <a:spcAft>
                <a:spcPts val="1000"/>
              </a:spcAft>
            </a:pPr>
            <a:r>
              <a:rPr lang="ar-AE" sz="1500" b="1" dirty="0">
                <a:solidFill>
                  <a:srgbClr val="000000"/>
                </a:solidFill>
                <a:effectLst/>
                <a:ea typeface="Calibri" panose="020F0502020204030204" pitchFamily="34" charset="0"/>
                <a:cs typeface="Times New Roman" panose="02020603050405020304" pitchFamily="18" charset="0"/>
              </a:rPr>
              <a:t>الجمع والتدقيق</a:t>
            </a:r>
            <a:endParaRPr lang="en-US" sz="1500" b="1" dirty="0">
              <a:effectLst/>
              <a:ea typeface="Calibri" panose="020F0502020204030204" pitchFamily="34" charset="0"/>
              <a:cs typeface="Arial" panose="020B0604020202020204" pitchFamily="34" charset="0"/>
            </a:endParaRPr>
          </a:p>
        </p:txBody>
      </p:sp>
      <p:sp>
        <p:nvSpPr>
          <p:cNvPr id="23" name="Rectangle 22">
            <a:extLst>
              <a:ext uri="{FF2B5EF4-FFF2-40B4-BE49-F238E27FC236}">
                <a16:creationId xmlns:a16="http://schemas.microsoft.com/office/drawing/2014/main" id="{AF7DF111-A735-4D48-B32D-84C382969145}"/>
              </a:ext>
            </a:extLst>
          </p:cNvPr>
          <p:cNvSpPr/>
          <p:nvPr/>
        </p:nvSpPr>
        <p:spPr>
          <a:xfrm>
            <a:off x="2844799" y="1253624"/>
            <a:ext cx="1704524" cy="487680"/>
          </a:xfrm>
          <a:prstGeom prst="rect">
            <a:avLst/>
          </a:prstGeom>
          <a:solidFill>
            <a:schemeClr val="bg2">
              <a:lumMod val="90000"/>
            </a:schemeClr>
          </a:solidFill>
          <a:ln>
            <a:noFill/>
          </a:ln>
          <a:effectLst>
            <a:softEdge rad="12700"/>
          </a:effectLst>
        </p:spPr>
        <p:style>
          <a:lnRef idx="2">
            <a:schemeClr val="accent6">
              <a:shade val="50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rtl="1">
              <a:lnSpc>
                <a:spcPct val="115000"/>
              </a:lnSpc>
              <a:spcAft>
                <a:spcPts val="1000"/>
              </a:spcAft>
            </a:pPr>
            <a:r>
              <a:rPr lang="ar-AE" sz="1500" b="1" dirty="0">
                <a:solidFill>
                  <a:srgbClr val="000000"/>
                </a:solidFill>
                <a:effectLst/>
                <a:ea typeface="Calibri" panose="020F0502020204030204" pitchFamily="34" charset="0"/>
                <a:cs typeface="Times New Roman" panose="02020603050405020304" pitchFamily="18" charset="0"/>
              </a:rPr>
              <a:t>المعالجة والتحليل</a:t>
            </a:r>
            <a:endParaRPr lang="en-US" sz="1500" b="1" dirty="0">
              <a:effectLst/>
              <a:ea typeface="Calibri" panose="020F0502020204030204" pitchFamily="34" charset="0"/>
              <a:cs typeface="Arial" panose="020B0604020202020204" pitchFamily="34" charset="0"/>
            </a:endParaRPr>
          </a:p>
        </p:txBody>
      </p:sp>
      <p:sp>
        <p:nvSpPr>
          <p:cNvPr id="24" name="Rectangle 23">
            <a:extLst>
              <a:ext uri="{FF2B5EF4-FFF2-40B4-BE49-F238E27FC236}">
                <a16:creationId xmlns:a16="http://schemas.microsoft.com/office/drawing/2014/main" id="{ABD9A6A0-B405-414E-8EE5-CA5EFD01410C}"/>
              </a:ext>
            </a:extLst>
          </p:cNvPr>
          <p:cNvSpPr/>
          <p:nvPr/>
        </p:nvSpPr>
        <p:spPr>
          <a:xfrm>
            <a:off x="1040808" y="1253624"/>
            <a:ext cx="1752673" cy="487680"/>
          </a:xfrm>
          <a:prstGeom prst="rect">
            <a:avLst/>
          </a:prstGeom>
          <a:solidFill>
            <a:schemeClr val="bg2">
              <a:lumMod val="90000"/>
            </a:schemeClr>
          </a:solidFill>
          <a:ln>
            <a:noFill/>
          </a:ln>
          <a:effectLst>
            <a:softEdge rad="12700"/>
          </a:effectLst>
        </p:spPr>
        <p:style>
          <a:lnRef idx="2">
            <a:schemeClr val="accent6">
              <a:shade val="50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rtl="1">
              <a:lnSpc>
                <a:spcPct val="115000"/>
              </a:lnSpc>
              <a:spcAft>
                <a:spcPts val="1000"/>
              </a:spcAft>
            </a:pPr>
            <a:r>
              <a:rPr lang="ar-AE" sz="1500" b="1">
                <a:solidFill>
                  <a:srgbClr val="000000"/>
                </a:solidFill>
                <a:effectLst/>
                <a:ea typeface="Calibri" panose="020F0502020204030204" pitchFamily="34" charset="0"/>
                <a:cs typeface="Times New Roman" panose="02020603050405020304" pitchFamily="18" charset="0"/>
              </a:rPr>
              <a:t>النشر</a:t>
            </a:r>
            <a:endParaRPr lang="en-US" sz="1500" b="1">
              <a:effectLst/>
              <a:ea typeface="Calibri" panose="020F0502020204030204" pitchFamily="34" charset="0"/>
              <a:cs typeface="Arial" panose="020B0604020202020204" pitchFamily="34" charset="0"/>
            </a:endParaRPr>
          </a:p>
        </p:txBody>
      </p:sp>
      <p:sp>
        <p:nvSpPr>
          <p:cNvPr id="25" name="Rectangle 24">
            <a:extLst>
              <a:ext uri="{FF2B5EF4-FFF2-40B4-BE49-F238E27FC236}">
                <a16:creationId xmlns:a16="http://schemas.microsoft.com/office/drawing/2014/main" id="{B5C00AD5-63DB-4392-A215-E1BAC18DE442}"/>
              </a:ext>
            </a:extLst>
          </p:cNvPr>
          <p:cNvSpPr/>
          <p:nvPr/>
        </p:nvSpPr>
        <p:spPr>
          <a:xfrm>
            <a:off x="6404015" y="1767974"/>
            <a:ext cx="1723980" cy="1156652"/>
          </a:xfrm>
          <a:prstGeom prst="rect">
            <a:avLst/>
          </a:prstGeom>
          <a:solidFill>
            <a:srgbClr val="F8F7F2"/>
          </a:solidFill>
          <a:ln>
            <a:noFill/>
          </a:ln>
          <a:effectLst>
            <a:softEdge rad="12700"/>
          </a:effectLst>
        </p:spPr>
        <p:style>
          <a:lnRef idx="2">
            <a:schemeClr val="accent6">
              <a:shade val="50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115888" indent="-115888" algn="r" rtl="1">
              <a:lnSpc>
                <a:spcPct val="115000"/>
              </a:lnSpc>
              <a:buClr>
                <a:srgbClr val="FF0000"/>
              </a:buClr>
              <a:buSzPct val="100000"/>
              <a:buFont typeface="Wingdings" panose="05000000000000000000" pitchFamily="2" charset="2"/>
              <a:buChar char=""/>
              <a:tabLst>
                <a:tab pos="115888" algn="l"/>
              </a:tabLst>
            </a:pPr>
            <a:r>
              <a:rPr lang="ar-AE" sz="1200" dirty="0">
                <a:solidFill>
                  <a:srgbClr val="000000"/>
                </a:solidFill>
                <a:cs typeface="+mj-cs"/>
              </a:rPr>
              <a:t>التخطيط للمسح الإحصائي</a:t>
            </a:r>
            <a:endParaRPr lang="en-US" sz="1200" dirty="0">
              <a:solidFill>
                <a:srgbClr val="000000"/>
              </a:solidFill>
              <a:cs typeface="+mj-cs"/>
            </a:endParaRPr>
          </a:p>
          <a:p>
            <a:pPr marL="115888" indent="-115888" algn="r" rtl="1">
              <a:lnSpc>
                <a:spcPct val="115000"/>
              </a:lnSpc>
              <a:buClr>
                <a:srgbClr val="FF0000"/>
              </a:buClr>
              <a:buSzPct val="100000"/>
              <a:buFont typeface="Wingdings" panose="05000000000000000000" pitchFamily="2" charset="2"/>
              <a:buChar char=""/>
              <a:tabLst>
                <a:tab pos="115888" algn="l"/>
              </a:tabLst>
            </a:pPr>
            <a:r>
              <a:rPr lang="ar-AE" sz="1200" dirty="0">
                <a:solidFill>
                  <a:srgbClr val="000000"/>
                </a:solidFill>
                <a:cs typeface="+mj-cs"/>
              </a:rPr>
              <a:t>تحديد الهدف من المسح</a:t>
            </a:r>
            <a:endParaRPr lang="en-US" sz="1200" dirty="0">
              <a:solidFill>
                <a:srgbClr val="000000"/>
              </a:solidFill>
              <a:cs typeface="+mj-cs"/>
            </a:endParaRPr>
          </a:p>
          <a:p>
            <a:pPr marL="115888" indent="-115888" algn="r" rtl="1">
              <a:lnSpc>
                <a:spcPct val="115000"/>
              </a:lnSpc>
              <a:buClr>
                <a:srgbClr val="FF0000"/>
              </a:buClr>
              <a:buSzPct val="100000"/>
              <a:buFont typeface="Wingdings" panose="05000000000000000000" pitchFamily="2" charset="2"/>
              <a:buChar char=""/>
              <a:tabLst>
                <a:tab pos="115888" algn="l"/>
              </a:tabLst>
            </a:pPr>
            <a:r>
              <a:rPr lang="ar-AE" sz="1200" dirty="0">
                <a:solidFill>
                  <a:srgbClr val="000000"/>
                </a:solidFill>
                <a:cs typeface="+mj-cs"/>
              </a:rPr>
              <a:t>اختيار إطار المعاينة </a:t>
            </a:r>
            <a:endParaRPr lang="en-US" sz="1200" dirty="0">
              <a:solidFill>
                <a:srgbClr val="000000"/>
              </a:solidFill>
              <a:cs typeface="+mj-cs"/>
            </a:endParaRPr>
          </a:p>
          <a:p>
            <a:pPr marL="115888" indent="-115888" algn="r" rtl="1">
              <a:lnSpc>
                <a:spcPct val="115000"/>
              </a:lnSpc>
              <a:buClr>
                <a:srgbClr val="FF0000"/>
              </a:buClr>
              <a:buSzPct val="100000"/>
              <a:buFont typeface="Wingdings" panose="05000000000000000000" pitchFamily="2" charset="2"/>
              <a:buChar char=""/>
              <a:tabLst>
                <a:tab pos="115888" algn="l"/>
              </a:tabLst>
            </a:pPr>
            <a:r>
              <a:rPr lang="ar-AE" sz="1200" dirty="0">
                <a:solidFill>
                  <a:srgbClr val="000000"/>
                </a:solidFill>
                <a:cs typeface="+mj-cs"/>
              </a:rPr>
              <a:t>تحديد تصميم المعاينة المناسب</a:t>
            </a:r>
            <a:endParaRPr lang="en-US" sz="1200" dirty="0">
              <a:solidFill>
                <a:srgbClr val="000000"/>
              </a:solidFill>
              <a:cs typeface="+mj-cs"/>
            </a:endParaRPr>
          </a:p>
          <a:p>
            <a:pPr marL="115888" indent="-115888" algn="r" rtl="1">
              <a:lnSpc>
                <a:spcPct val="115000"/>
              </a:lnSpc>
              <a:spcAft>
                <a:spcPts val="1000"/>
              </a:spcAft>
              <a:buClr>
                <a:srgbClr val="FF0000"/>
              </a:buClr>
              <a:buSzPct val="100000"/>
              <a:buFont typeface="Wingdings" panose="05000000000000000000" pitchFamily="2" charset="2"/>
              <a:buChar char=""/>
              <a:tabLst>
                <a:tab pos="115888" algn="l"/>
              </a:tabLst>
            </a:pPr>
            <a:r>
              <a:rPr lang="ar-AE" sz="1200" dirty="0">
                <a:solidFill>
                  <a:srgbClr val="000000"/>
                </a:solidFill>
                <a:cs typeface="+mj-cs"/>
              </a:rPr>
              <a:t>تصميم استمارة المسح</a:t>
            </a:r>
            <a:endParaRPr lang="en-US" sz="1200" dirty="0">
              <a:solidFill>
                <a:srgbClr val="000000"/>
              </a:solidFill>
              <a:cs typeface="+mj-cs"/>
            </a:endParaRPr>
          </a:p>
        </p:txBody>
      </p:sp>
      <p:sp>
        <p:nvSpPr>
          <p:cNvPr id="26" name="Rectangle 25">
            <a:extLst>
              <a:ext uri="{FF2B5EF4-FFF2-40B4-BE49-F238E27FC236}">
                <a16:creationId xmlns:a16="http://schemas.microsoft.com/office/drawing/2014/main" id="{C7113A4D-4136-4B09-8F53-9E0548F84CFC}"/>
              </a:ext>
            </a:extLst>
          </p:cNvPr>
          <p:cNvSpPr/>
          <p:nvPr/>
        </p:nvSpPr>
        <p:spPr>
          <a:xfrm>
            <a:off x="4602798" y="1767973"/>
            <a:ext cx="1790743" cy="585025"/>
          </a:xfrm>
          <a:prstGeom prst="rect">
            <a:avLst/>
          </a:prstGeom>
          <a:solidFill>
            <a:srgbClr val="F8F7F2"/>
          </a:solidFill>
          <a:ln>
            <a:noFill/>
          </a:ln>
          <a:effectLst>
            <a:softEdge rad="12700"/>
          </a:effectLst>
        </p:spPr>
        <p:style>
          <a:lnRef idx="2">
            <a:schemeClr val="accent6">
              <a:shade val="50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115888" lvl="0" indent="-115888" algn="r" rtl="1">
              <a:lnSpc>
                <a:spcPct val="115000"/>
              </a:lnSpc>
              <a:buClr>
                <a:srgbClr val="FF0000"/>
              </a:buClr>
              <a:buSzPct val="100000"/>
              <a:buFont typeface="Wingdings" panose="05000000000000000000" pitchFamily="2" charset="2"/>
              <a:buChar char=""/>
              <a:tabLst>
                <a:tab pos="115888" algn="l"/>
              </a:tabLst>
            </a:pPr>
            <a:r>
              <a:rPr lang="ar-AE" sz="1200" dirty="0">
                <a:solidFill>
                  <a:srgbClr val="000000"/>
                </a:solidFill>
                <a:effectLst/>
                <a:ea typeface="Calibri" panose="020F0502020204030204" pitchFamily="34" charset="0"/>
                <a:cs typeface="+mj-cs"/>
              </a:rPr>
              <a:t>جمع البيانات الإحصائية</a:t>
            </a:r>
            <a:endParaRPr lang="ar-AE" sz="1200" dirty="0">
              <a:ea typeface="Calibri" panose="020F0502020204030204" pitchFamily="34" charset="0"/>
              <a:cs typeface="+mj-cs"/>
            </a:endParaRPr>
          </a:p>
          <a:p>
            <a:pPr marL="115888" lvl="0" indent="-115888" algn="r" rtl="1">
              <a:lnSpc>
                <a:spcPct val="115000"/>
              </a:lnSpc>
              <a:buClr>
                <a:srgbClr val="FF0000"/>
              </a:buClr>
              <a:buSzPct val="100000"/>
              <a:buFont typeface="Wingdings" panose="05000000000000000000" pitchFamily="2" charset="2"/>
              <a:buChar char=""/>
              <a:tabLst>
                <a:tab pos="115888" algn="l"/>
              </a:tabLst>
            </a:pPr>
            <a:r>
              <a:rPr lang="ar-AE" sz="1200" dirty="0">
                <a:solidFill>
                  <a:srgbClr val="000000"/>
                </a:solidFill>
                <a:effectLst/>
                <a:ea typeface="Calibri" panose="020F0502020204030204" pitchFamily="34" charset="0"/>
                <a:cs typeface="+mj-cs"/>
              </a:rPr>
              <a:t>تدقيق البيانات وترميزها</a:t>
            </a:r>
            <a:endParaRPr lang="en-US" sz="1200" dirty="0">
              <a:effectLst/>
              <a:ea typeface="Calibri" panose="020F0502020204030204" pitchFamily="34" charset="0"/>
              <a:cs typeface="+mj-cs"/>
            </a:endParaRPr>
          </a:p>
        </p:txBody>
      </p:sp>
      <p:sp>
        <p:nvSpPr>
          <p:cNvPr id="27" name="Rectangle 26">
            <a:extLst>
              <a:ext uri="{FF2B5EF4-FFF2-40B4-BE49-F238E27FC236}">
                <a16:creationId xmlns:a16="http://schemas.microsoft.com/office/drawing/2014/main" id="{95B70158-84F1-4F8E-8172-A776E5BDA064}"/>
              </a:ext>
            </a:extLst>
          </p:cNvPr>
          <p:cNvSpPr/>
          <p:nvPr/>
        </p:nvSpPr>
        <p:spPr>
          <a:xfrm>
            <a:off x="2844798" y="1767974"/>
            <a:ext cx="1704523" cy="611075"/>
          </a:xfrm>
          <a:prstGeom prst="rect">
            <a:avLst/>
          </a:prstGeom>
          <a:solidFill>
            <a:srgbClr val="F8F7F2"/>
          </a:solidFill>
          <a:ln>
            <a:noFill/>
          </a:ln>
          <a:effectLst>
            <a:softEdge rad="12700"/>
          </a:effectLst>
        </p:spPr>
        <p:style>
          <a:lnRef idx="2">
            <a:schemeClr val="accent6">
              <a:shade val="50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115888" lvl="0" indent="-115888" algn="r" rtl="1">
              <a:lnSpc>
                <a:spcPct val="115000"/>
              </a:lnSpc>
              <a:buClr>
                <a:srgbClr val="FF0000"/>
              </a:buClr>
              <a:buSzPct val="100000"/>
              <a:buFont typeface="Wingdings" panose="05000000000000000000" pitchFamily="2" charset="2"/>
              <a:buChar char=""/>
              <a:tabLst>
                <a:tab pos="115888" algn="l"/>
              </a:tabLst>
            </a:pPr>
            <a:r>
              <a:rPr lang="ar-AE" sz="1200" dirty="0">
                <a:solidFill>
                  <a:srgbClr val="000000"/>
                </a:solidFill>
                <a:cs typeface="+mj-cs"/>
              </a:rPr>
              <a:t>معالجة البيانات</a:t>
            </a:r>
            <a:endParaRPr lang="en-US" sz="1200" dirty="0">
              <a:solidFill>
                <a:srgbClr val="000000"/>
              </a:solidFill>
              <a:cs typeface="+mj-cs"/>
            </a:endParaRPr>
          </a:p>
          <a:p>
            <a:pPr marL="115888" lvl="0" indent="-115888" algn="r" rtl="1">
              <a:lnSpc>
                <a:spcPct val="115000"/>
              </a:lnSpc>
              <a:buClr>
                <a:srgbClr val="FF0000"/>
              </a:buClr>
              <a:buSzPct val="100000"/>
              <a:buFont typeface="Wingdings" panose="05000000000000000000" pitchFamily="2" charset="2"/>
              <a:buChar char=""/>
              <a:tabLst>
                <a:tab pos="115888" algn="l"/>
              </a:tabLst>
            </a:pPr>
            <a:r>
              <a:rPr lang="ar-AE" sz="1200" dirty="0">
                <a:solidFill>
                  <a:srgbClr val="000000"/>
                </a:solidFill>
                <a:cs typeface="+mj-cs"/>
              </a:rPr>
              <a:t>التقدير الإحصائي</a:t>
            </a:r>
            <a:endParaRPr lang="en-US" sz="1200" dirty="0">
              <a:solidFill>
                <a:srgbClr val="000000"/>
              </a:solidFill>
              <a:cs typeface="+mj-cs"/>
            </a:endParaRPr>
          </a:p>
          <a:p>
            <a:pPr marL="115888" lvl="0" indent="-115888" algn="r" rtl="1">
              <a:lnSpc>
                <a:spcPct val="115000"/>
              </a:lnSpc>
              <a:spcAft>
                <a:spcPts val="1000"/>
              </a:spcAft>
              <a:buClr>
                <a:srgbClr val="FF0000"/>
              </a:buClr>
              <a:buSzPct val="100000"/>
              <a:buFont typeface="Wingdings" panose="05000000000000000000" pitchFamily="2" charset="2"/>
              <a:buChar char=""/>
              <a:tabLst>
                <a:tab pos="115888" algn="l"/>
              </a:tabLst>
            </a:pPr>
            <a:r>
              <a:rPr lang="ar-AE" sz="1200" dirty="0">
                <a:solidFill>
                  <a:srgbClr val="000000"/>
                </a:solidFill>
                <a:cs typeface="+mj-cs"/>
              </a:rPr>
              <a:t>تحليل البيانات</a:t>
            </a:r>
            <a:endParaRPr lang="en-US" sz="1200" dirty="0">
              <a:solidFill>
                <a:srgbClr val="000000"/>
              </a:solidFill>
              <a:cs typeface="+mj-cs"/>
            </a:endParaRPr>
          </a:p>
        </p:txBody>
      </p:sp>
      <p:sp>
        <p:nvSpPr>
          <p:cNvPr id="28" name="Rectangle 27">
            <a:extLst>
              <a:ext uri="{FF2B5EF4-FFF2-40B4-BE49-F238E27FC236}">
                <a16:creationId xmlns:a16="http://schemas.microsoft.com/office/drawing/2014/main" id="{9361D91B-170E-4AA2-B5E3-1AC94151C67B}"/>
              </a:ext>
            </a:extLst>
          </p:cNvPr>
          <p:cNvSpPr/>
          <p:nvPr/>
        </p:nvSpPr>
        <p:spPr>
          <a:xfrm>
            <a:off x="1040806" y="1750920"/>
            <a:ext cx="1752673" cy="564928"/>
          </a:xfrm>
          <a:prstGeom prst="rect">
            <a:avLst/>
          </a:prstGeom>
          <a:solidFill>
            <a:srgbClr val="F8F7F2"/>
          </a:solidFill>
          <a:ln>
            <a:noFill/>
          </a:ln>
          <a:effectLst>
            <a:softEdge rad="12700"/>
          </a:effectLst>
        </p:spPr>
        <p:style>
          <a:lnRef idx="2">
            <a:schemeClr val="accent6">
              <a:shade val="50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115888" indent="-115888" algn="r" rtl="1">
              <a:lnSpc>
                <a:spcPct val="115000"/>
              </a:lnSpc>
              <a:spcAft>
                <a:spcPts val="1000"/>
              </a:spcAft>
              <a:buClr>
                <a:srgbClr val="FF0000"/>
              </a:buClr>
              <a:buSzPct val="100000"/>
              <a:buFont typeface="Wingdings" panose="05000000000000000000" pitchFamily="2" charset="2"/>
              <a:buChar char=""/>
              <a:tabLst>
                <a:tab pos="115888" algn="l"/>
              </a:tabLst>
            </a:pPr>
            <a:r>
              <a:rPr lang="ar-AE" sz="1200" dirty="0">
                <a:solidFill>
                  <a:srgbClr val="000000"/>
                </a:solidFill>
                <a:cs typeface="+mj-cs"/>
              </a:rPr>
              <a:t>نشر المنتج الإحصائي</a:t>
            </a:r>
            <a:endParaRPr lang="en-US" sz="1200" dirty="0">
              <a:solidFill>
                <a:srgbClr val="000000"/>
              </a:solidFill>
              <a:cs typeface="+mj-cs"/>
            </a:endParaRPr>
          </a:p>
        </p:txBody>
      </p:sp>
      <p:sp>
        <p:nvSpPr>
          <p:cNvPr id="29" name="Arrow: Up 28">
            <a:extLst>
              <a:ext uri="{FF2B5EF4-FFF2-40B4-BE49-F238E27FC236}">
                <a16:creationId xmlns:a16="http://schemas.microsoft.com/office/drawing/2014/main" id="{23DC5085-00C0-46C8-B065-4A381E2A4FEA}"/>
              </a:ext>
            </a:extLst>
          </p:cNvPr>
          <p:cNvSpPr/>
          <p:nvPr/>
        </p:nvSpPr>
        <p:spPr>
          <a:xfrm>
            <a:off x="1246913" y="2995607"/>
            <a:ext cx="6141928" cy="1169987"/>
          </a:xfrm>
          <a:prstGeom prst="upArrow">
            <a:avLst>
              <a:gd name="adj1" fmla="val 88346"/>
              <a:gd name="adj2" fmla="val 0"/>
            </a:avLst>
          </a:prstGeom>
          <a:solidFill>
            <a:srgbClr val="F8F7F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259715" indent="79375" algn="ctr" rtl="1">
              <a:lnSpc>
                <a:spcPct val="115000"/>
              </a:lnSpc>
              <a:spcAft>
                <a:spcPts val="1000"/>
              </a:spcAft>
            </a:pPr>
            <a:r>
              <a:rPr lang="ar-AE" sz="1200" dirty="0">
                <a:solidFill>
                  <a:srgbClr val="000000"/>
                </a:solidFill>
                <a:effectLst/>
                <a:ea typeface="Calibri" panose="020F0502020204030204" pitchFamily="34" charset="0"/>
                <a:cs typeface="Times New Roman" panose="02020603050405020304" pitchFamily="18" charset="0"/>
              </a:rPr>
              <a:t>يتطلب تنفيذ المسح توفر:</a:t>
            </a:r>
            <a:endParaRPr lang="en-US" sz="1100" dirty="0">
              <a:effectLst/>
              <a:ea typeface="Calibri" panose="020F0502020204030204" pitchFamily="34" charset="0"/>
              <a:cs typeface="Arial" panose="020B0604020202020204" pitchFamily="34" charset="0"/>
            </a:endParaRPr>
          </a:p>
          <a:p>
            <a:pPr marL="431165" indent="-171450" algn="r" rtl="1">
              <a:lnSpc>
                <a:spcPct val="115000"/>
              </a:lnSpc>
              <a:buClr>
                <a:srgbClr val="FF0000"/>
              </a:buClr>
              <a:buFont typeface="Wingdings" panose="05000000000000000000" pitchFamily="2" charset="2"/>
              <a:buChar char="§"/>
            </a:pPr>
            <a:r>
              <a:rPr lang="ar-AE" sz="1200" dirty="0">
                <a:solidFill>
                  <a:srgbClr val="000000"/>
                </a:solidFill>
                <a:effectLst/>
                <a:ea typeface="Calibri" panose="020F0502020204030204" pitchFamily="34" charset="0"/>
                <a:cs typeface="Times New Roman" panose="02020603050405020304" pitchFamily="18" charset="0"/>
              </a:rPr>
              <a:t>تعريف للمؤسسات</a:t>
            </a:r>
            <a:r>
              <a:rPr lang="ar-AE" sz="1200" dirty="0">
                <a:solidFill>
                  <a:srgbClr val="000000"/>
                </a:solidFill>
                <a:effectLst/>
                <a:ea typeface="Calibri" panose="020F0502020204030204" pitchFamily="34" charset="0"/>
                <a:cs typeface="Arial" panose="020B0604020202020204" pitchFamily="34" charset="0"/>
              </a:rPr>
              <a:t> </a:t>
            </a:r>
            <a:r>
              <a:rPr lang="ar-AE" sz="1200" dirty="0">
                <a:solidFill>
                  <a:srgbClr val="000000"/>
                </a:solidFill>
                <a:effectLst/>
                <a:ea typeface="Calibri" panose="020F0502020204030204" pitchFamily="34" charset="0"/>
                <a:cs typeface="Times New Roman" panose="02020603050405020304" pitchFamily="18" charset="0"/>
              </a:rPr>
              <a:t>متناهية الصغر والصغيرة والمتوسطة</a:t>
            </a:r>
            <a:endParaRPr lang="en-US" sz="1100" dirty="0">
              <a:effectLst/>
              <a:ea typeface="Calibri" panose="020F0502020204030204" pitchFamily="34" charset="0"/>
              <a:cs typeface="Arial" panose="020B0604020202020204" pitchFamily="34" charset="0"/>
            </a:endParaRPr>
          </a:p>
          <a:p>
            <a:pPr marL="431165" indent="-171450" algn="r" rtl="1">
              <a:lnSpc>
                <a:spcPct val="115000"/>
              </a:lnSpc>
              <a:buClr>
                <a:srgbClr val="FF0000"/>
              </a:buClr>
              <a:buFont typeface="Wingdings" panose="05000000000000000000" pitchFamily="2" charset="2"/>
              <a:buChar char="§"/>
            </a:pPr>
            <a:r>
              <a:rPr lang="ar-AE" sz="1200" dirty="0">
                <a:solidFill>
                  <a:srgbClr val="000000"/>
                </a:solidFill>
                <a:effectLst/>
                <a:ea typeface="Calibri" panose="020F0502020204030204" pitchFamily="34" charset="0"/>
                <a:cs typeface="Times New Roman" panose="02020603050405020304" pitchFamily="18" charset="0"/>
              </a:rPr>
              <a:t>سجل يشـمل وحـدات المجتمـع الإحصائي</a:t>
            </a:r>
            <a:endParaRPr lang="en-US" sz="1100" dirty="0">
              <a:effectLst/>
              <a:ea typeface="Calibri" panose="020F0502020204030204" pitchFamily="34" charset="0"/>
              <a:cs typeface="Arial" panose="020B0604020202020204" pitchFamily="34" charset="0"/>
            </a:endParaRPr>
          </a:p>
          <a:p>
            <a:pPr marL="431165" indent="-171450" algn="r" rtl="1">
              <a:lnSpc>
                <a:spcPct val="115000"/>
              </a:lnSpc>
              <a:spcAft>
                <a:spcPts val="1000"/>
              </a:spcAft>
              <a:buClr>
                <a:srgbClr val="FF0000"/>
              </a:buClr>
              <a:buFont typeface="Wingdings" panose="05000000000000000000" pitchFamily="2" charset="2"/>
              <a:buChar char="§"/>
            </a:pPr>
            <a:r>
              <a:rPr lang="ar-AE" sz="1200" dirty="0">
                <a:solidFill>
                  <a:srgbClr val="000000"/>
                </a:solidFill>
                <a:effectLst/>
                <a:ea typeface="Calibri" panose="020F0502020204030204" pitchFamily="34" charset="0"/>
                <a:cs typeface="Times New Roman" panose="02020603050405020304" pitchFamily="18" charset="0"/>
              </a:rPr>
              <a:t>تصنيف إحصائي للمؤسسات متناهية الصغر والصغيرة والمتوسطة</a:t>
            </a:r>
            <a:endParaRPr lang="en-US" sz="1100" dirty="0">
              <a:effectLst/>
              <a:ea typeface="Calibri" panose="020F0502020204030204" pitchFamily="34" charset="0"/>
              <a:cs typeface="Arial" panose="020B0604020202020204" pitchFamily="34" charset="0"/>
            </a:endParaRPr>
          </a:p>
          <a:p>
            <a:pPr marL="259715" indent="79375" algn="ctr" rtl="1">
              <a:lnSpc>
                <a:spcPct val="115000"/>
              </a:lnSpc>
              <a:spcAft>
                <a:spcPts val="1000"/>
              </a:spcAft>
            </a:pPr>
            <a:r>
              <a:rPr lang="ar-AE" sz="1200" dirty="0">
                <a:solidFill>
                  <a:srgbClr val="000000"/>
                </a:solidFill>
                <a:effectLst/>
                <a:ea typeface="Calibri" panose="020F0502020204030204" pitchFamily="34" charset="0"/>
                <a:cs typeface="Times New Roman" panose="02020603050405020304" pitchFamily="18" charset="0"/>
              </a:rPr>
              <a:t> </a:t>
            </a:r>
            <a:endParaRPr lang="en-US" sz="1100" dirty="0">
              <a:effectLst/>
              <a:ea typeface="Calibri" panose="020F0502020204030204" pitchFamily="34" charset="0"/>
              <a:cs typeface="Arial" panose="020B0604020202020204" pitchFamily="34" charset="0"/>
            </a:endParaRPr>
          </a:p>
          <a:p>
            <a:pPr marL="259715" indent="79375" algn="ctr" rtl="1">
              <a:lnSpc>
                <a:spcPct val="115000"/>
              </a:lnSpc>
              <a:spcAft>
                <a:spcPts val="1000"/>
              </a:spcAft>
            </a:pPr>
            <a:r>
              <a:rPr lang="en-GB" sz="1200" dirty="0">
                <a:solidFill>
                  <a:srgbClr val="000000"/>
                </a:solidFill>
                <a:effectLst/>
                <a:ea typeface="Calibri" panose="020F0502020204030204" pitchFamily="34" charset="0"/>
                <a:cs typeface="Arial" panose="020B0604020202020204" pitchFamily="34" charset="0"/>
              </a:rPr>
              <a:t> </a:t>
            </a:r>
            <a:endParaRPr lang="en-US" sz="1100" dirty="0">
              <a:effectLst/>
              <a:ea typeface="Calibri" panose="020F0502020204030204" pitchFamily="34" charset="0"/>
              <a:cs typeface="Arial" panose="020B0604020202020204" pitchFamily="34" charset="0"/>
            </a:endParaRPr>
          </a:p>
        </p:txBody>
      </p:sp>
      <p:sp>
        <p:nvSpPr>
          <p:cNvPr id="30" name="Isosceles Triangle 29">
            <a:extLst>
              <a:ext uri="{FF2B5EF4-FFF2-40B4-BE49-F238E27FC236}">
                <a16:creationId xmlns:a16="http://schemas.microsoft.com/office/drawing/2014/main" id="{2CC88B5B-3BA6-4E60-9D44-B1BE54E77953}"/>
              </a:ext>
            </a:extLst>
          </p:cNvPr>
          <p:cNvSpPr/>
          <p:nvPr/>
        </p:nvSpPr>
        <p:spPr>
          <a:xfrm>
            <a:off x="1532028" y="2790503"/>
            <a:ext cx="5329752" cy="182880"/>
          </a:xfrm>
          <a:prstGeom prst="triangle">
            <a:avLst>
              <a:gd name="adj" fmla="val 50548"/>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en-US"/>
          </a:p>
        </p:txBody>
      </p:sp>
      <p:sp>
        <p:nvSpPr>
          <p:cNvPr id="32" name="TextBox 31">
            <a:extLst>
              <a:ext uri="{FF2B5EF4-FFF2-40B4-BE49-F238E27FC236}">
                <a16:creationId xmlns:a16="http://schemas.microsoft.com/office/drawing/2014/main" id="{F691F41E-1A98-48D2-B028-33238A5D85EF}"/>
              </a:ext>
            </a:extLst>
          </p:cNvPr>
          <p:cNvSpPr txBox="1"/>
          <p:nvPr/>
        </p:nvSpPr>
        <p:spPr>
          <a:xfrm>
            <a:off x="2316798" y="847713"/>
            <a:ext cx="4572000" cy="292388"/>
          </a:xfrm>
          <a:prstGeom prst="rect">
            <a:avLst/>
          </a:prstGeom>
          <a:noFill/>
        </p:spPr>
        <p:txBody>
          <a:bodyPr wrap="square">
            <a:spAutoFit/>
          </a:bodyPr>
          <a:lstStyle/>
          <a:p>
            <a:pPr algn="ctr"/>
            <a:r>
              <a:rPr lang="ar-AE" sz="1300" b="1" dirty="0">
                <a:cs typeface="+mj-cs"/>
              </a:rPr>
              <a:t>إطار مسح المؤسسات متناهية الصغر والصغيرة والمتوسطة</a:t>
            </a:r>
            <a:endParaRPr lang="en-US" sz="1300" b="1" dirty="0">
              <a:cs typeface="+mj-cs"/>
            </a:endParaRPr>
          </a:p>
        </p:txBody>
      </p:sp>
    </p:spTree>
    <p:extLst>
      <p:ext uri="{BB962C8B-B14F-4D97-AF65-F5344CB8AC3E}">
        <p14:creationId xmlns:p14="http://schemas.microsoft.com/office/powerpoint/2010/main" val="1378777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966038" y="166324"/>
            <a:ext cx="4529192" cy="481869"/>
          </a:xfrm>
        </p:spPr>
        <p:txBody>
          <a:bodyPr>
            <a:noAutofit/>
          </a:bodyPr>
          <a:lstStyle/>
          <a:p>
            <a:pPr rtl="1"/>
            <a:r>
              <a:rPr lang="ar-AE" sz="16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rPr>
              <a:t>منهجية إعداد إحصاءات المؤسسات متناهية الصغر والصغيرة والمتوسطة (تابع)</a:t>
            </a:r>
            <a:endParaRPr lang="ar-SA" sz="16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endParaRPr>
          </a:p>
        </p:txBody>
      </p:sp>
      <p:cxnSp>
        <p:nvCxnSpPr>
          <p:cNvPr id="12" name="Straight Connector 11"/>
          <p:cNvCxnSpPr>
            <a:cxnSpLocks/>
            <a:endCxn id="2" idx="1"/>
          </p:cNvCxnSpPr>
          <p:nvPr/>
        </p:nvCxnSpPr>
        <p:spPr>
          <a:xfrm flipV="1">
            <a:off x="466582" y="407259"/>
            <a:ext cx="2499456" cy="3222"/>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7495226" y="391654"/>
            <a:ext cx="82438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6" name="Content Placeholder 2">
            <a:extLst>
              <a:ext uri="{FF2B5EF4-FFF2-40B4-BE49-F238E27FC236}">
                <a16:creationId xmlns:a16="http://schemas.microsoft.com/office/drawing/2014/main" id="{720BB119-0D72-4C65-93C6-1A797F138B53}"/>
              </a:ext>
            </a:extLst>
          </p:cNvPr>
          <p:cNvSpPr txBox="1">
            <a:spLocks/>
          </p:cNvSpPr>
          <p:nvPr/>
        </p:nvSpPr>
        <p:spPr>
          <a:xfrm>
            <a:off x="4172858" y="715937"/>
            <a:ext cx="4764568" cy="445246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57150" lvl="1" indent="0" algn="just" rtl="1">
              <a:lnSpc>
                <a:spcPts val="2700"/>
              </a:lnSpc>
              <a:spcBef>
                <a:spcPts val="0"/>
              </a:spcBef>
              <a:buClr>
                <a:srgbClr val="FF0000"/>
              </a:buClr>
              <a:buNone/>
            </a:pPr>
            <a:r>
              <a:rPr lang="ar-AE" sz="1600" b="1" dirty="0">
                <a:solidFill>
                  <a:srgbClr val="3333FF"/>
                </a:solidFill>
                <a:latin typeface="GE SS Two Light" panose="020A0503020102020204" pitchFamily="18" charset="-78"/>
                <a:ea typeface="GE SS Two Light" panose="020A0503020102020204" pitchFamily="18" charset="-78"/>
                <a:cs typeface="+mj-cs"/>
              </a:rPr>
              <a:t>1. </a:t>
            </a:r>
            <a:r>
              <a:rPr lang="ar-SA" sz="1600" b="1" dirty="0">
                <a:solidFill>
                  <a:srgbClr val="3333FF"/>
                </a:solidFill>
                <a:latin typeface="GE SS Two Light" panose="020A0503020102020204" pitchFamily="18" charset="-78"/>
                <a:ea typeface="GE SS Two Light" panose="020A0503020102020204" pitchFamily="18" charset="-78"/>
                <a:cs typeface="+mj-cs"/>
              </a:rPr>
              <a:t>تعريف المؤسسات متناهية الصغر والصغيرة والمتوسطة. </a:t>
            </a:r>
            <a:endParaRPr lang="ar-AE" sz="1600" b="1" dirty="0">
              <a:solidFill>
                <a:srgbClr val="3333FF"/>
              </a:solidFill>
              <a:latin typeface="GE SS Two Light" panose="020A0503020102020204" pitchFamily="18" charset="-78"/>
              <a:ea typeface="GE SS Two Light" panose="020A0503020102020204" pitchFamily="18" charset="-78"/>
              <a:cs typeface="+mj-cs"/>
            </a:endParaRPr>
          </a:p>
          <a:p>
            <a:pPr marL="401637" lvl="1" indent="-342900" algn="just" rtl="1">
              <a:spcBef>
                <a:spcPts val="0"/>
              </a:spcBef>
              <a:buClr>
                <a:srgbClr val="FF0000"/>
              </a:buClr>
              <a:buAutoNum type="arabicPeriod"/>
            </a:pPr>
            <a:endParaRPr lang="ar-AE" sz="1600" b="1" dirty="0">
              <a:latin typeface="GE SS Two Light" panose="020A0503020102020204" pitchFamily="18" charset="-78"/>
              <a:ea typeface="GE SS Two Light" panose="020A0503020102020204" pitchFamily="18" charset="-78"/>
              <a:cs typeface="+mj-cs"/>
            </a:endParaRPr>
          </a:p>
          <a:p>
            <a:pPr marL="344487" lvl="1" algn="just" rtl="1">
              <a:lnSpc>
                <a:spcPts val="2100"/>
              </a:lnSpc>
              <a:spcBef>
                <a:spcPts val="0"/>
              </a:spcBef>
              <a:spcAft>
                <a:spcPts val="1200"/>
              </a:spcAft>
              <a:buClr>
                <a:srgbClr val="FF0000"/>
              </a:buClr>
              <a:buFont typeface="Wingdings" panose="05000000000000000000" pitchFamily="2" charset="2"/>
              <a:buChar char="q"/>
            </a:pPr>
            <a:r>
              <a:rPr lang="ar-AE" sz="1600" dirty="0">
                <a:latin typeface="GE SS Two Light" panose="020A0503020102020204" pitchFamily="18" charset="-78"/>
                <a:ea typeface="GE SS Two Light" panose="020A0503020102020204" pitchFamily="18" charset="-78"/>
                <a:cs typeface="+mj-cs"/>
              </a:rPr>
              <a:t>يعتمد مسح المؤسسات متناهية الصغر والصغيرة والمتوسطة في عدد من الدول العربية على تعريفات وُضعت إما للأغراض الإدارية أو القانونية أو الإحصائية.</a:t>
            </a:r>
          </a:p>
          <a:p>
            <a:pPr marL="344487" lvl="1" algn="just" rtl="1">
              <a:lnSpc>
                <a:spcPts val="2100"/>
              </a:lnSpc>
              <a:spcBef>
                <a:spcPts val="0"/>
              </a:spcBef>
              <a:buClr>
                <a:srgbClr val="FF0000"/>
              </a:buClr>
              <a:buFont typeface="Wingdings" panose="05000000000000000000" pitchFamily="2" charset="2"/>
              <a:buChar char="q"/>
            </a:pPr>
            <a:r>
              <a:rPr lang="ar-AE" sz="1600" dirty="0">
                <a:latin typeface="GE SS Two Light" panose="020A0503020102020204" pitchFamily="18" charset="-78"/>
                <a:ea typeface="GE SS Two Light" panose="020A0503020102020204" pitchFamily="18" charset="-78"/>
                <a:cs typeface="+mj-cs"/>
              </a:rPr>
              <a:t>تتسم التعريفات المستخدمة ببعض المشتركات، سواءً من حيث عدد المعايير أو طبيعتها أو الفئات المستخدمة فيها، منها:</a:t>
            </a:r>
          </a:p>
          <a:p>
            <a:pPr marL="573088" lvl="2" indent="-231775" algn="just" rtl="1">
              <a:lnSpc>
                <a:spcPts val="2100"/>
              </a:lnSpc>
              <a:spcBef>
                <a:spcPts val="0"/>
              </a:spcBef>
              <a:buClr>
                <a:srgbClr val="FF0000"/>
              </a:buClr>
              <a:buFont typeface="Wingdings" panose="05000000000000000000" pitchFamily="2" charset="2"/>
              <a:buChar char="v"/>
            </a:pPr>
            <a:r>
              <a:rPr lang="ar-AE" sz="1600" dirty="0">
                <a:latin typeface="GE SS Two Light" panose="020A0503020102020204" pitchFamily="18" charset="-78"/>
                <a:ea typeface="GE SS Two Light" panose="020A0503020102020204" pitchFamily="18" charset="-78"/>
                <a:cs typeface="+mj-cs"/>
              </a:rPr>
              <a:t>استخدام أكثر من معيار في التعريف.</a:t>
            </a:r>
          </a:p>
          <a:p>
            <a:pPr marL="573088" lvl="2" indent="-231775" algn="just" rtl="1">
              <a:lnSpc>
                <a:spcPts val="2100"/>
              </a:lnSpc>
              <a:spcBef>
                <a:spcPts val="0"/>
              </a:spcBef>
              <a:buClr>
                <a:srgbClr val="FF0000"/>
              </a:buClr>
              <a:buFont typeface="Wingdings" panose="05000000000000000000" pitchFamily="2" charset="2"/>
              <a:buChar char="v"/>
            </a:pPr>
            <a:r>
              <a:rPr lang="ar-AE" sz="1600" dirty="0">
                <a:latin typeface="GE SS Two Light" panose="020A0503020102020204" pitchFamily="18" charset="-78"/>
                <a:ea typeface="GE SS Two Light" panose="020A0503020102020204" pitchFamily="18" charset="-78"/>
                <a:cs typeface="+mj-cs"/>
              </a:rPr>
              <a:t>معياري عدد العمال وحجم المبيعات السنوية أساسيين في التمييز بين المؤسسات متناهية الصغر والصغيرة والمتوسطة.</a:t>
            </a:r>
          </a:p>
          <a:p>
            <a:pPr marL="573088" lvl="2" indent="-231775" algn="just" rtl="1">
              <a:lnSpc>
                <a:spcPts val="2100"/>
              </a:lnSpc>
              <a:spcBef>
                <a:spcPts val="0"/>
              </a:spcBef>
              <a:buClr>
                <a:srgbClr val="FF0000"/>
              </a:buClr>
              <a:buFont typeface="Wingdings" panose="05000000000000000000" pitchFamily="2" charset="2"/>
              <a:buChar char="v"/>
            </a:pPr>
            <a:r>
              <a:rPr lang="ar-AE" sz="1600" dirty="0">
                <a:latin typeface="GE SS Two Light" panose="020A0503020102020204" pitchFamily="18" charset="-78"/>
                <a:ea typeface="GE SS Two Light" panose="020A0503020102020204" pitchFamily="18" charset="-78"/>
                <a:cs typeface="+mj-cs"/>
              </a:rPr>
              <a:t>تستخدم بعض الدول أكثر من معيارين.</a:t>
            </a:r>
          </a:p>
          <a:p>
            <a:pPr marL="573088" lvl="2" indent="-231775" algn="just" rtl="1">
              <a:lnSpc>
                <a:spcPts val="2100"/>
              </a:lnSpc>
              <a:spcBef>
                <a:spcPts val="0"/>
              </a:spcBef>
              <a:buClr>
                <a:srgbClr val="FF0000"/>
              </a:buClr>
              <a:buFont typeface="Wingdings" panose="05000000000000000000" pitchFamily="2" charset="2"/>
              <a:buChar char="v"/>
            </a:pPr>
            <a:r>
              <a:rPr lang="ar-AE" sz="1600" dirty="0">
                <a:latin typeface="GE SS Two Light" panose="020A0503020102020204" pitchFamily="18" charset="-78"/>
                <a:ea typeface="GE SS Two Light" panose="020A0503020102020204" pitchFamily="18" charset="-78"/>
                <a:cs typeface="+mj-cs"/>
              </a:rPr>
              <a:t>هناك بعض المشتركات فيما يتعلق بالفئات المستخدمة في معيار عدد العمال (استخدام عدد عمال يتراوح بين (1 – 5) لتمييز المؤسسات متناهية الصغر، مع تباين نسبي لهذا المعيار بالنسبة لفئتي المؤسسات الصغيرة والمتوسطة).</a:t>
            </a:r>
          </a:p>
        </p:txBody>
      </p:sp>
      <p:graphicFrame>
        <p:nvGraphicFramePr>
          <p:cNvPr id="3" name="Table 2">
            <a:extLst>
              <a:ext uri="{FF2B5EF4-FFF2-40B4-BE49-F238E27FC236}">
                <a16:creationId xmlns:a16="http://schemas.microsoft.com/office/drawing/2014/main" id="{26860B99-839A-4101-8E90-EC6446DC64EE}"/>
              </a:ext>
            </a:extLst>
          </p:cNvPr>
          <p:cNvGraphicFramePr>
            <a:graphicFrameLocks noGrp="1"/>
          </p:cNvGraphicFramePr>
          <p:nvPr>
            <p:extLst>
              <p:ext uri="{D42A27DB-BD31-4B8C-83A1-F6EECF244321}">
                <p14:modId xmlns:p14="http://schemas.microsoft.com/office/powerpoint/2010/main" val="893642313"/>
              </p:ext>
            </p:extLst>
          </p:nvPr>
        </p:nvGraphicFramePr>
        <p:xfrm>
          <a:off x="339526" y="1253671"/>
          <a:ext cx="3660716" cy="3761014"/>
        </p:xfrm>
        <a:graphic>
          <a:graphicData uri="http://schemas.openxmlformats.org/drawingml/2006/table">
            <a:tbl>
              <a:tblPr rtl="1" firstRow="1" firstCol="1" bandRow="1">
                <a:tableStyleId>{5C22544A-7EE6-4342-B048-85BDC9FD1C3A}</a:tableStyleId>
              </a:tblPr>
              <a:tblGrid>
                <a:gridCol w="1045919">
                  <a:extLst>
                    <a:ext uri="{9D8B030D-6E8A-4147-A177-3AD203B41FA5}">
                      <a16:colId xmlns:a16="http://schemas.microsoft.com/office/drawing/2014/main" val="1186575588"/>
                    </a:ext>
                  </a:extLst>
                </a:gridCol>
                <a:gridCol w="871389">
                  <a:extLst>
                    <a:ext uri="{9D8B030D-6E8A-4147-A177-3AD203B41FA5}">
                      <a16:colId xmlns:a16="http://schemas.microsoft.com/office/drawing/2014/main" val="2798408909"/>
                    </a:ext>
                  </a:extLst>
                </a:gridCol>
                <a:gridCol w="871389">
                  <a:extLst>
                    <a:ext uri="{9D8B030D-6E8A-4147-A177-3AD203B41FA5}">
                      <a16:colId xmlns:a16="http://schemas.microsoft.com/office/drawing/2014/main" val="117995412"/>
                    </a:ext>
                  </a:extLst>
                </a:gridCol>
                <a:gridCol w="872019">
                  <a:extLst>
                    <a:ext uri="{9D8B030D-6E8A-4147-A177-3AD203B41FA5}">
                      <a16:colId xmlns:a16="http://schemas.microsoft.com/office/drawing/2014/main" val="39900934"/>
                    </a:ext>
                  </a:extLst>
                </a:gridCol>
              </a:tblGrid>
              <a:tr h="480800">
                <a:tc>
                  <a:txBody>
                    <a:bodyPr/>
                    <a:lstStyle/>
                    <a:p>
                      <a:pPr algn="r" rtl="1">
                        <a:lnSpc>
                          <a:spcPct val="115000"/>
                        </a:lnSpc>
                        <a:spcAft>
                          <a:spcPts val="1000"/>
                        </a:spcAft>
                      </a:pPr>
                      <a:r>
                        <a:rPr lang="en-US" sz="1300" dirty="0">
                          <a:effectLst/>
                        </a:rPr>
                        <a:t> </a:t>
                      </a:r>
                      <a:r>
                        <a:rPr lang="ar-SA" sz="1300" dirty="0">
                          <a:effectLst/>
                        </a:rPr>
                        <a:t>          المعايير</a:t>
                      </a:r>
                      <a:br>
                        <a:rPr lang="ar-SA" sz="1300" dirty="0">
                          <a:effectLst/>
                        </a:rPr>
                      </a:br>
                      <a:r>
                        <a:rPr lang="ar-SA" sz="1300" dirty="0">
                          <a:effectLst/>
                        </a:rPr>
                        <a:t>الدول</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106" marR="68106" marT="0" marB="0" anchor="ctr">
                    <a:lnL w="12700" cmpd="sng">
                      <a:noFill/>
                    </a:lnL>
                    <a:lnR w="12700" cmpd="sng">
                      <a:noFill/>
                    </a:lnR>
                    <a:lnT w="12700" cap="flat" cmpd="sng" algn="ctr">
                      <a:noFill/>
                      <a:prstDash val="solid"/>
                      <a:round/>
                      <a:headEnd type="none" w="med" len="med"/>
                      <a:tailEnd type="none" w="med" len="med"/>
                    </a:lnT>
                    <a:lnB w="381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r" rtl="1">
                        <a:lnSpc>
                          <a:spcPct val="115000"/>
                        </a:lnSpc>
                        <a:spcAft>
                          <a:spcPts val="1000"/>
                        </a:spcAft>
                      </a:pPr>
                      <a:r>
                        <a:rPr lang="ar-SA" sz="1300" dirty="0">
                          <a:effectLst/>
                        </a:rPr>
                        <a:t>عدد العمال</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106" marR="68106" marT="0" marB="0" anchor="ctr">
                    <a:lnL w="12700" cmpd="sng">
                      <a:noFill/>
                    </a:lnL>
                    <a:lnR w="12700" cmpd="sng">
                      <a:noFill/>
                    </a:lnR>
                    <a:lnT w="12700" cap="flat" cmpd="sng" algn="ctr">
                      <a:noFill/>
                      <a:prstDash val="solid"/>
                      <a:round/>
                      <a:headEnd type="none" w="med" len="med"/>
                      <a:tailEnd type="none" w="med" len="med"/>
                    </a:lnT>
                    <a:lnB w="381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r" rtl="1">
                        <a:lnSpc>
                          <a:spcPct val="115000"/>
                        </a:lnSpc>
                        <a:spcAft>
                          <a:spcPts val="1000"/>
                        </a:spcAft>
                      </a:pPr>
                      <a:r>
                        <a:rPr lang="ar-SA" sz="1300">
                          <a:effectLst/>
                        </a:rPr>
                        <a:t>حجم المبيعات</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106" marR="68106" marT="0" marB="0" anchor="ctr">
                    <a:lnL w="12700" cmpd="sng">
                      <a:noFill/>
                    </a:lnL>
                    <a:lnR w="12700" cmpd="sng">
                      <a:noFill/>
                    </a:lnR>
                    <a:lnT w="12700" cap="flat" cmpd="sng" algn="ctr">
                      <a:noFill/>
                      <a:prstDash val="solid"/>
                      <a:round/>
                      <a:headEnd type="none" w="med" len="med"/>
                      <a:tailEnd type="none" w="med" len="med"/>
                    </a:lnT>
                    <a:lnB w="381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r" rtl="1">
                        <a:lnSpc>
                          <a:spcPct val="115000"/>
                        </a:lnSpc>
                        <a:spcAft>
                          <a:spcPts val="1000"/>
                        </a:spcAft>
                      </a:pPr>
                      <a:r>
                        <a:rPr lang="ar-SA" sz="1300">
                          <a:effectLst/>
                        </a:rPr>
                        <a:t>رأس المال</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106" marR="68106" marT="0" marB="0" anchor="ctr">
                    <a:lnL w="12700" cmpd="sng">
                      <a:noFill/>
                    </a:lnL>
                    <a:lnR w="12700" cmpd="sng">
                      <a:noFill/>
                    </a:lnR>
                    <a:lnT w="12700" cap="flat" cmpd="sng" algn="ctr">
                      <a:noFill/>
                      <a:prstDash val="solid"/>
                      <a:round/>
                      <a:headEnd type="none" w="med" len="med"/>
                      <a:tailEnd type="none" w="med" len="med"/>
                    </a:lnT>
                    <a:lnB w="38100" cmpd="sng">
                      <a:noFill/>
                    </a:lnB>
                    <a:lnTlToBr w="12700" cap="flat" cmpd="sng" algn="ctr">
                      <a:noFill/>
                      <a:prstDash val="solid"/>
                      <a:round/>
                      <a:headEnd type="none" w="med" len="med"/>
                      <a:tailEnd type="none" w="med" len="med"/>
                    </a:lnTlToBr>
                    <a:lnBlToTr w="12700" cmpd="sng">
                      <a:noFill/>
                      <a:prstDash val="solid"/>
                    </a:lnBlToTr>
                  </a:tcPr>
                </a:tc>
                <a:extLst>
                  <a:ext uri="{0D108BD9-81ED-4DB2-BD59-A6C34878D82A}">
                    <a16:rowId xmlns:a16="http://schemas.microsoft.com/office/drawing/2014/main" val="2398179650"/>
                  </a:ext>
                </a:extLst>
              </a:tr>
              <a:tr h="234301">
                <a:tc>
                  <a:txBody>
                    <a:bodyPr/>
                    <a:lstStyle/>
                    <a:p>
                      <a:pPr marL="18415" algn="ctr" rtl="1">
                        <a:lnSpc>
                          <a:spcPct val="115000"/>
                        </a:lnSpc>
                        <a:spcAft>
                          <a:spcPts val="1000"/>
                        </a:spcAft>
                      </a:pPr>
                      <a:r>
                        <a:rPr lang="ar-SA" sz="1300" dirty="0">
                          <a:effectLst/>
                        </a:rPr>
                        <a:t>الأردن</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106" marR="68106" marT="0" marB="0" anchor="ctr">
                    <a:lnL w="12700" cmpd="sng">
                      <a:noFill/>
                    </a:lnL>
                    <a:lnR w="12700" cmpd="sng">
                      <a:noFill/>
                    </a:lnR>
                    <a:lnT w="38100" cmpd="sng">
                      <a:noFill/>
                    </a:lnT>
                    <a:lnB w="127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ctr" rtl="1">
                        <a:lnSpc>
                          <a:spcPct val="115000"/>
                        </a:lnSpc>
                        <a:spcAft>
                          <a:spcPts val="1000"/>
                        </a:spcAft>
                      </a:pPr>
                      <a:r>
                        <a:rPr lang="ar-SA" sz="1000">
                          <a:solidFill>
                            <a:srgbClr val="548235"/>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mpd="sng">
                      <a:noFill/>
                    </a:lnL>
                    <a:lnR w="12700" cmpd="sng">
                      <a:noFill/>
                    </a:lnR>
                    <a:lnT w="38100" cmpd="sng">
                      <a:noFill/>
                    </a:lnT>
                    <a:lnB w="127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ctr" rtl="1">
                        <a:lnSpc>
                          <a:spcPct val="115000"/>
                        </a:lnSpc>
                        <a:spcAft>
                          <a:spcPts val="1000"/>
                        </a:spcAft>
                      </a:pPr>
                      <a:r>
                        <a:rPr lang="ar-SA" sz="1000">
                          <a:solidFill>
                            <a:srgbClr val="548235"/>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mpd="sng">
                      <a:noFill/>
                    </a:lnL>
                    <a:lnR w="12700" cmpd="sng">
                      <a:noFill/>
                    </a:lnR>
                    <a:lnT w="38100" cmpd="sng">
                      <a:noFill/>
                    </a:lnT>
                    <a:lnB w="127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r" rtl="1">
                        <a:lnSpc>
                          <a:spcPct val="115000"/>
                        </a:lnSpc>
                        <a:spcAft>
                          <a:spcPts val="1000"/>
                        </a:spcAft>
                      </a:pPr>
                      <a:r>
                        <a:rPr lang="ar-SA"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mpd="sng">
                      <a:noFill/>
                    </a:lnL>
                    <a:lnR w="12700" cmpd="sng">
                      <a:noFill/>
                    </a:lnR>
                    <a:lnT w="38100" cmpd="sng">
                      <a:noFill/>
                    </a:lnT>
                    <a:lnB w="12700" cmpd="sng">
                      <a:noFill/>
                    </a:lnB>
                    <a:lnTlToBr w="12700" cap="flat" cmpd="sng" algn="ctr">
                      <a:noFill/>
                      <a:prstDash val="solid"/>
                      <a:round/>
                      <a:headEnd type="none" w="med" len="med"/>
                      <a:tailEnd type="none" w="med" len="med"/>
                    </a:lnTlToBr>
                    <a:lnBlToTr w="12700" cmpd="sng">
                      <a:noFill/>
                      <a:prstDash val="solid"/>
                    </a:lnBlToTr>
                  </a:tcPr>
                </a:tc>
                <a:extLst>
                  <a:ext uri="{0D108BD9-81ED-4DB2-BD59-A6C34878D82A}">
                    <a16:rowId xmlns:a16="http://schemas.microsoft.com/office/drawing/2014/main" val="1002200231"/>
                  </a:ext>
                </a:extLst>
              </a:tr>
              <a:tr h="234301">
                <a:tc>
                  <a:txBody>
                    <a:bodyPr/>
                    <a:lstStyle/>
                    <a:p>
                      <a:pPr algn="ctr" rtl="1">
                        <a:lnSpc>
                          <a:spcPct val="115000"/>
                        </a:lnSpc>
                        <a:spcAft>
                          <a:spcPts val="1000"/>
                        </a:spcAft>
                      </a:pPr>
                      <a:r>
                        <a:rPr lang="ar-SA" sz="1300" dirty="0">
                          <a:effectLst/>
                        </a:rPr>
                        <a:t>الإمارات</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106" marR="68106"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ctr" rtl="1">
                        <a:lnSpc>
                          <a:spcPct val="115000"/>
                        </a:lnSpc>
                        <a:spcAft>
                          <a:spcPts val="1000"/>
                        </a:spcAft>
                      </a:pPr>
                      <a:r>
                        <a:rPr lang="ar-SA" sz="1000">
                          <a:solidFill>
                            <a:srgbClr val="548235"/>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ctr" rtl="1">
                        <a:lnSpc>
                          <a:spcPct val="115000"/>
                        </a:lnSpc>
                        <a:spcAft>
                          <a:spcPts val="1000"/>
                        </a:spcAft>
                      </a:pPr>
                      <a:r>
                        <a:rPr lang="ar-SA" sz="1000">
                          <a:solidFill>
                            <a:srgbClr val="548235"/>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r" rtl="1">
                        <a:lnSpc>
                          <a:spcPct val="115000"/>
                        </a:lnSpc>
                        <a:spcAft>
                          <a:spcPts val="1000"/>
                        </a:spcAft>
                      </a:pPr>
                      <a:r>
                        <a:rPr lang="ar-SA"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extLst>
                  <a:ext uri="{0D108BD9-81ED-4DB2-BD59-A6C34878D82A}">
                    <a16:rowId xmlns:a16="http://schemas.microsoft.com/office/drawing/2014/main" val="3418833223"/>
                  </a:ext>
                </a:extLst>
              </a:tr>
              <a:tr h="234301">
                <a:tc>
                  <a:txBody>
                    <a:bodyPr/>
                    <a:lstStyle/>
                    <a:p>
                      <a:pPr algn="ctr" rtl="1">
                        <a:lnSpc>
                          <a:spcPct val="115000"/>
                        </a:lnSpc>
                        <a:spcAft>
                          <a:spcPts val="1000"/>
                        </a:spcAft>
                      </a:pPr>
                      <a:r>
                        <a:rPr lang="ar-SA" sz="1300" dirty="0">
                          <a:effectLst/>
                        </a:rPr>
                        <a:t>البحرين</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106" marR="68106"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ctr" rtl="1">
                        <a:lnSpc>
                          <a:spcPct val="115000"/>
                        </a:lnSpc>
                        <a:spcAft>
                          <a:spcPts val="1000"/>
                        </a:spcAft>
                      </a:pPr>
                      <a:r>
                        <a:rPr lang="ar-SA" sz="1000">
                          <a:solidFill>
                            <a:srgbClr val="548235"/>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ctr" rtl="1">
                        <a:lnSpc>
                          <a:spcPct val="115000"/>
                        </a:lnSpc>
                        <a:spcAft>
                          <a:spcPts val="1000"/>
                        </a:spcAft>
                      </a:pPr>
                      <a:r>
                        <a:rPr lang="ar-SA" sz="1000">
                          <a:solidFill>
                            <a:srgbClr val="548235"/>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r" rtl="1">
                        <a:lnSpc>
                          <a:spcPct val="115000"/>
                        </a:lnSpc>
                      </a:pPr>
                      <a:endParaRPr lang="en-US" sz="1100">
                        <a:effectLst/>
                        <a:latin typeface="Calibri" panose="020F0502020204030204" pitchFamily="34" charset="0"/>
                        <a:cs typeface="Arial" panose="020B0604020202020204" pitchFamily="34" charset="0"/>
                      </a:endParaRPr>
                    </a:p>
                  </a:txBody>
                  <a:tcPr marL="68580" marR="68580"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extLst>
                  <a:ext uri="{0D108BD9-81ED-4DB2-BD59-A6C34878D82A}">
                    <a16:rowId xmlns:a16="http://schemas.microsoft.com/office/drawing/2014/main" val="255269537"/>
                  </a:ext>
                </a:extLst>
              </a:tr>
              <a:tr h="234301">
                <a:tc>
                  <a:txBody>
                    <a:bodyPr/>
                    <a:lstStyle/>
                    <a:p>
                      <a:pPr algn="ctr" rtl="1">
                        <a:lnSpc>
                          <a:spcPct val="115000"/>
                        </a:lnSpc>
                        <a:spcAft>
                          <a:spcPts val="1000"/>
                        </a:spcAft>
                      </a:pPr>
                      <a:r>
                        <a:rPr lang="ar-SA" sz="1300" dirty="0">
                          <a:effectLst/>
                        </a:rPr>
                        <a:t>تونس</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106" marR="68106"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ctr" rtl="1">
                        <a:lnSpc>
                          <a:spcPct val="115000"/>
                        </a:lnSpc>
                        <a:spcAft>
                          <a:spcPts val="1000"/>
                        </a:spcAft>
                      </a:pPr>
                      <a:r>
                        <a:rPr lang="ar-SA" sz="1000">
                          <a:solidFill>
                            <a:srgbClr val="548235"/>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r" rtl="1">
                        <a:lnSpc>
                          <a:spcPct val="115000"/>
                        </a:lnSpc>
                        <a:spcAft>
                          <a:spcPts val="1000"/>
                        </a:spcAft>
                      </a:pPr>
                      <a:r>
                        <a:rPr lang="ar-SA"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r" rtl="1">
                        <a:lnSpc>
                          <a:spcPct val="115000"/>
                        </a:lnSpc>
                        <a:spcAft>
                          <a:spcPts val="1000"/>
                        </a:spcAft>
                      </a:pPr>
                      <a:r>
                        <a:rPr lang="ar-SA"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extLst>
                  <a:ext uri="{0D108BD9-81ED-4DB2-BD59-A6C34878D82A}">
                    <a16:rowId xmlns:a16="http://schemas.microsoft.com/office/drawing/2014/main" val="1546377710"/>
                  </a:ext>
                </a:extLst>
              </a:tr>
              <a:tr h="234301">
                <a:tc>
                  <a:txBody>
                    <a:bodyPr/>
                    <a:lstStyle/>
                    <a:p>
                      <a:pPr algn="ctr" rtl="1">
                        <a:lnSpc>
                          <a:spcPct val="115000"/>
                        </a:lnSpc>
                        <a:spcAft>
                          <a:spcPts val="1000"/>
                        </a:spcAft>
                      </a:pPr>
                      <a:r>
                        <a:rPr lang="ar-SA" sz="1300" dirty="0">
                          <a:effectLst/>
                        </a:rPr>
                        <a:t>الجزائر</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106" marR="68106"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ctr" rtl="1">
                        <a:lnSpc>
                          <a:spcPct val="115000"/>
                        </a:lnSpc>
                        <a:spcAft>
                          <a:spcPts val="1000"/>
                        </a:spcAft>
                      </a:pPr>
                      <a:r>
                        <a:rPr lang="ar-SA" sz="1000">
                          <a:solidFill>
                            <a:srgbClr val="548235"/>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ctr" rtl="1">
                        <a:lnSpc>
                          <a:spcPct val="115000"/>
                        </a:lnSpc>
                        <a:spcAft>
                          <a:spcPts val="1000"/>
                        </a:spcAft>
                      </a:pPr>
                      <a:r>
                        <a:rPr lang="ar-SA" sz="1000">
                          <a:solidFill>
                            <a:srgbClr val="548235"/>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ctr" rtl="1">
                        <a:lnSpc>
                          <a:spcPct val="115000"/>
                        </a:lnSpc>
                        <a:spcAft>
                          <a:spcPts val="1000"/>
                        </a:spcAft>
                      </a:pPr>
                      <a:r>
                        <a:rPr lang="ar-SA" sz="1000">
                          <a:solidFill>
                            <a:srgbClr val="548235"/>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extLst>
                  <a:ext uri="{0D108BD9-81ED-4DB2-BD59-A6C34878D82A}">
                    <a16:rowId xmlns:a16="http://schemas.microsoft.com/office/drawing/2014/main" val="3049774824"/>
                  </a:ext>
                </a:extLst>
              </a:tr>
              <a:tr h="234301">
                <a:tc>
                  <a:txBody>
                    <a:bodyPr/>
                    <a:lstStyle/>
                    <a:p>
                      <a:pPr algn="ctr" rtl="1">
                        <a:lnSpc>
                          <a:spcPct val="115000"/>
                        </a:lnSpc>
                        <a:spcAft>
                          <a:spcPts val="1000"/>
                        </a:spcAft>
                      </a:pPr>
                      <a:r>
                        <a:rPr lang="ar-SA" sz="1300" dirty="0">
                          <a:effectLst/>
                        </a:rPr>
                        <a:t>السعودية</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106" marR="68106"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ctr" rtl="1">
                        <a:lnSpc>
                          <a:spcPct val="115000"/>
                        </a:lnSpc>
                        <a:spcAft>
                          <a:spcPts val="1000"/>
                        </a:spcAft>
                      </a:pPr>
                      <a:r>
                        <a:rPr lang="ar-SA" sz="1000">
                          <a:solidFill>
                            <a:srgbClr val="548235"/>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ctr" rtl="1">
                        <a:lnSpc>
                          <a:spcPct val="115000"/>
                        </a:lnSpc>
                        <a:spcAft>
                          <a:spcPts val="1000"/>
                        </a:spcAft>
                      </a:pPr>
                      <a:r>
                        <a:rPr lang="ar-SA" sz="1000">
                          <a:solidFill>
                            <a:srgbClr val="548235"/>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r" rtl="1">
                        <a:lnSpc>
                          <a:spcPct val="115000"/>
                        </a:lnSpc>
                        <a:spcAft>
                          <a:spcPts val="1000"/>
                        </a:spcAft>
                      </a:pPr>
                      <a:r>
                        <a:rPr lang="ar-SA"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extLst>
                  <a:ext uri="{0D108BD9-81ED-4DB2-BD59-A6C34878D82A}">
                    <a16:rowId xmlns:a16="http://schemas.microsoft.com/office/drawing/2014/main" val="2164042510"/>
                  </a:ext>
                </a:extLst>
              </a:tr>
              <a:tr h="234301">
                <a:tc>
                  <a:txBody>
                    <a:bodyPr/>
                    <a:lstStyle/>
                    <a:p>
                      <a:pPr algn="ctr" rtl="1">
                        <a:lnSpc>
                          <a:spcPct val="115000"/>
                        </a:lnSpc>
                        <a:spcAft>
                          <a:spcPts val="1000"/>
                        </a:spcAft>
                      </a:pPr>
                      <a:r>
                        <a:rPr lang="ar-SA" sz="1300" dirty="0">
                          <a:effectLst/>
                        </a:rPr>
                        <a:t>سوريا</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106" marR="68106"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ctr" rtl="1">
                        <a:lnSpc>
                          <a:spcPct val="115000"/>
                        </a:lnSpc>
                        <a:spcAft>
                          <a:spcPts val="1000"/>
                        </a:spcAft>
                      </a:pPr>
                      <a:r>
                        <a:rPr lang="ar-SA" sz="1000">
                          <a:solidFill>
                            <a:srgbClr val="548235"/>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ctr" rtl="1">
                        <a:lnSpc>
                          <a:spcPct val="115000"/>
                        </a:lnSpc>
                        <a:spcAft>
                          <a:spcPts val="1000"/>
                        </a:spcAft>
                      </a:pPr>
                      <a:r>
                        <a:rPr lang="ar-SA" sz="1000">
                          <a:solidFill>
                            <a:srgbClr val="548235"/>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r" rtl="1">
                        <a:lnSpc>
                          <a:spcPct val="115000"/>
                        </a:lnSpc>
                        <a:spcAft>
                          <a:spcPts val="1000"/>
                        </a:spcAft>
                      </a:pPr>
                      <a:r>
                        <a:rPr lang="ar-SA"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extLst>
                  <a:ext uri="{0D108BD9-81ED-4DB2-BD59-A6C34878D82A}">
                    <a16:rowId xmlns:a16="http://schemas.microsoft.com/office/drawing/2014/main" val="1152770886"/>
                  </a:ext>
                </a:extLst>
              </a:tr>
              <a:tr h="234301">
                <a:tc>
                  <a:txBody>
                    <a:bodyPr/>
                    <a:lstStyle/>
                    <a:p>
                      <a:pPr algn="ctr" rtl="1">
                        <a:lnSpc>
                          <a:spcPct val="115000"/>
                        </a:lnSpc>
                        <a:spcAft>
                          <a:spcPts val="1000"/>
                        </a:spcAft>
                      </a:pPr>
                      <a:r>
                        <a:rPr lang="ar-SA" sz="1300" dirty="0">
                          <a:effectLst/>
                        </a:rPr>
                        <a:t>العراق</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106" marR="68106"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ctr" rtl="1">
                        <a:lnSpc>
                          <a:spcPct val="115000"/>
                        </a:lnSpc>
                        <a:spcAft>
                          <a:spcPts val="1000"/>
                        </a:spcAft>
                      </a:pPr>
                      <a:r>
                        <a:rPr lang="ar-SA" sz="1000">
                          <a:solidFill>
                            <a:srgbClr val="548235"/>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r" rtl="1">
                        <a:lnSpc>
                          <a:spcPct val="115000"/>
                        </a:lnSpc>
                        <a:spcAft>
                          <a:spcPts val="1000"/>
                        </a:spcAft>
                      </a:pPr>
                      <a:r>
                        <a:rPr lang="ar-SA" sz="1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r" rtl="1">
                        <a:lnSpc>
                          <a:spcPct val="115000"/>
                        </a:lnSpc>
                        <a:spcAft>
                          <a:spcPts val="1000"/>
                        </a:spcAft>
                      </a:pPr>
                      <a:r>
                        <a:rPr lang="ar-SA"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extLst>
                  <a:ext uri="{0D108BD9-81ED-4DB2-BD59-A6C34878D82A}">
                    <a16:rowId xmlns:a16="http://schemas.microsoft.com/office/drawing/2014/main" val="2244944793"/>
                  </a:ext>
                </a:extLst>
              </a:tr>
              <a:tr h="234301">
                <a:tc>
                  <a:txBody>
                    <a:bodyPr/>
                    <a:lstStyle/>
                    <a:p>
                      <a:pPr algn="ctr" rtl="1">
                        <a:lnSpc>
                          <a:spcPct val="115000"/>
                        </a:lnSpc>
                        <a:spcAft>
                          <a:spcPts val="1000"/>
                        </a:spcAft>
                      </a:pPr>
                      <a:r>
                        <a:rPr lang="ar-SA" sz="1300" dirty="0">
                          <a:effectLst/>
                        </a:rPr>
                        <a:t>عُمان</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106" marR="68106"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ctr" rtl="1">
                        <a:lnSpc>
                          <a:spcPct val="115000"/>
                        </a:lnSpc>
                        <a:spcAft>
                          <a:spcPts val="1000"/>
                        </a:spcAft>
                      </a:pPr>
                      <a:r>
                        <a:rPr lang="ar-SA" sz="1000">
                          <a:solidFill>
                            <a:srgbClr val="548235"/>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ctr" rtl="1">
                        <a:lnSpc>
                          <a:spcPct val="115000"/>
                        </a:lnSpc>
                        <a:spcAft>
                          <a:spcPts val="1000"/>
                        </a:spcAft>
                      </a:pPr>
                      <a:r>
                        <a:rPr lang="ar-SA" sz="1000">
                          <a:solidFill>
                            <a:srgbClr val="548235"/>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ctr" rtl="1">
                        <a:lnSpc>
                          <a:spcPct val="115000"/>
                        </a:lnSpc>
                        <a:spcAft>
                          <a:spcPts val="1000"/>
                        </a:spcAft>
                      </a:pPr>
                      <a:r>
                        <a:rPr lang="ar-SA" sz="1000">
                          <a:solidFill>
                            <a:srgbClr val="548235"/>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extLst>
                  <a:ext uri="{0D108BD9-81ED-4DB2-BD59-A6C34878D82A}">
                    <a16:rowId xmlns:a16="http://schemas.microsoft.com/office/drawing/2014/main" val="2182650976"/>
                  </a:ext>
                </a:extLst>
              </a:tr>
              <a:tr h="234301">
                <a:tc>
                  <a:txBody>
                    <a:bodyPr/>
                    <a:lstStyle/>
                    <a:p>
                      <a:pPr algn="ctr" rtl="1">
                        <a:lnSpc>
                          <a:spcPct val="115000"/>
                        </a:lnSpc>
                        <a:spcAft>
                          <a:spcPts val="1000"/>
                        </a:spcAft>
                      </a:pPr>
                      <a:r>
                        <a:rPr lang="ar-SA" sz="1300" dirty="0">
                          <a:effectLst/>
                        </a:rPr>
                        <a:t>فلسطين</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106" marR="68106"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ctr" rtl="1">
                        <a:lnSpc>
                          <a:spcPct val="115000"/>
                        </a:lnSpc>
                        <a:spcAft>
                          <a:spcPts val="1000"/>
                        </a:spcAft>
                      </a:pPr>
                      <a:r>
                        <a:rPr lang="ar-SA" sz="1000">
                          <a:solidFill>
                            <a:srgbClr val="548235"/>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ctr" rtl="1">
                        <a:lnSpc>
                          <a:spcPct val="115000"/>
                        </a:lnSpc>
                        <a:spcAft>
                          <a:spcPts val="1000"/>
                        </a:spcAft>
                      </a:pPr>
                      <a:r>
                        <a:rPr lang="ar-SA" sz="1000">
                          <a:solidFill>
                            <a:srgbClr val="548235"/>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r" rtl="1">
                        <a:lnSpc>
                          <a:spcPct val="115000"/>
                        </a:lnSpc>
                        <a:spcAft>
                          <a:spcPts val="1000"/>
                        </a:spcAft>
                      </a:pPr>
                      <a:r>
                        <a:rPr lang="ar-SA"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extLst>
                  <a:ext uri="{0D108BD9-81ED-4DB2-BD59-A6C34878D82A}">
                    <a16:rowId xmlns:a16="http://schemas.microsoft.com/office/drawing/2014/main" val="4130412900"/>
                  </a:ext>
                </a:extLst>
              </a:tr>
              <a:tr h="234301">
                <a:tc>
                  <a:txBody>
                    <a:bodyPr/>
                    <a:lstStyle/>
                    <a:p>
                      <a:pPr algn="ctr" rtl="1">
                        <a:lnSpc>
                          <a:spcPct val="115000"/>
                        </a:lnSpc>
                        <a:spcAft>
                          <a:spcPts val="1000"/>
                        </a:spcAft>
                      </a:pPr>
                      <a:r>
                        <a:rPr lang="ar-SA" sz="1300" dirty="0">
                          <a:effectLst/>
                        </a:rPr>
                        <a:t>لبنان</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106" marR="68106"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ctr" rtl="1">
                        <a:lnSpc>
                          <a:spcPct val="115000"/>
                        </a:lnSpc>
                        <a:spcAft>
                          <a:spcPts val="1000"/>
                        </a:spcAft>
                      </a:pPr>
                      <a:r>
                        <a:rPr lang="ar-SA" sz="1000">
                          <a:solidFill>
                            <a:srgbClr val="548235"/>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ctr" rtl="1">
                        <a:lnSpc>
                          <a:spcPct val="115000"/>
                        </a:lnSpc>
                        <a:spcAft>
                          <a:spcPts val="1000"/>
                        </a:spcAft>
                      </a:pPr>
                      <a:r>
                        <a:rPr lang="ar-SA" sz="1000">
                          <a:solidFill>
                            <a:srgbClr val="548235"/>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r" rtl="1">
                        <a:lnSpc>
                          <a:spcPct val="115000"/>
                        </a:lnSpc>
                        <a:spcAft>
                          <a:spcPts val="1000"/>
                        </a:spcAft>
                      </a:pPr>
                      <a:r>
                        <a:rPr lang="ar-SA"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extLst>
                  <a:ext uri="{0D108BD9-81ED-4DB2-BD59-A6C34878D82A}">
                    <a16:rowId xmlns:a16="http://schemas.microsoft.com/office/drawing/2014/main" val="3297738690"/>
                  </a:ext>
                </a:extLst>
              </a:tr>
              <a:tr h="234301">
                <a:tc>
                  <a:txBody>
                    <a:bodyPr/>
                    <a:lstStyle/>
                    <a:p>
                      <a:pPr algn="ctr" rtl="1">
                        <a:lnSpc>
                          <a:spcPct val="115000"/>
                        </a:lnSpc>
                        <a:spcAft>
                          <a:spcPts val="1000"/>
                        </a:spcAft>
                      </a:pPr>
                      <a:r>
                        <a:rPr lang="ar-SA" sz="1300" dirty="0">
                          <a:effectLst/>
                        </a:rPr>
                        <a:t>مصر</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106" marR="68106"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ctr" rtl="1">
                        <a:lnSpc>
                          <a:spcPct val="115000"/>
                        </a:lnSpc>
                        <a:spcAft>
                          <a:spcPts val="1000"/>
                        </a:spcAft>
                      </a:pPr>
                      <a:r>
                        <a:rPr lang="ar-SA" sz="1000">
                          <a:solidFill>
                            <a:srgbClr val="548235"/>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ctr" rtl="1">
                        <a:lnSpc>
                          <a:spcPct val="115000"/>
                        </a:lnSpc>
                        <a:spcAft>
                          <a:spcPts val="1000"/>
                        </a:spcAft>
                      </a:pPr>
                      <a:r>
                        <a:rPr lang="ar-SA" sz="1000">
                          <a:solidFill>
                            <a:srgbClr val="548235"/>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ctr" rtl="1">
                        <a:lnSpc>
                          <a:spcPct val="115000"/>
                        </a:lnSpc>
                        <a:spcAft>
                          <a:spcPts val="1000"/>
                        </a:spcAft>
                      </a:pPr>
                      <a:r>
                        <a:rPr lang="ar-SA" sz="1000">
                          <a:solidFill>
                            <a:srgbClr val="548235"/>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extLst>
                  <a:ext uri="{0D108BD9-81ED-4DB2-BD59-A6C34878D82A}">
                    <a16:rowId xmlns:a16="http://schemas.microsoft.com/office/drawing/2014/main" val="2301812455"/>
                  </a:ext>
                </a:extLst>
              </a:tr>
              <a:tr h="234301">
                <a:tc>
                  <a:txBody>
                    <a:bodyPr/>
                    <a:lstStyle/>
                    <a:p>
                      <a:pPr algn="ctr" rtl="1">
                        <a:lnSpc>
                          <a:spcPct val="115000"/>
                        </a:lnSpc>
                        <a:spcAft>
                          <a:spcPts val="1000"/>
                        </a:spcAft>
                      </a:pPr>
                      <a:r>
                        <a:rPr lang="ar-SA" sz="1300" dirty="0">
                          <a:effectLst/>
                        </a:rPr>
                        <a:t>المغرب</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106" marR="68106"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ctr" rtl="1">
                        <a:lnSpc>
                          <a:spcPct val="115000"/>
                        </a:lnSpc>
                        <a:spcAft>
                          <a:spcPts val="1000"/>
                        </a:spcAft>
                      </a:pPr>
                      <a:r>
                        <a:rPr lang="ar-SA" sz="1000">
                          <a:solidFill>
                            <a:srgbClr val="548235"/>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r" rtl="1">
                        <a:lnSpc>
                          <a:spcPct val="115000"/>
                        </a:lnSpc>
                        <a:spcAft>
                          <a:spcPts val="1000"/>
                        </a:spcAft>
                      </a:pPr>
                      <a:r>
                        <a:rPr lang="ar-SA"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r" rtl="1">
                        <a:lnSpc>
                          <a:spcPct val="115000"/>
                        </a:lnSpc>
                        <a:spcAft>
                          <a:spcPts val="1000"/>
                        </a:spcAft>
                      </a:pPr>
                      <a:r>
                        <a:rPr lang="ar-SA"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extLst>
                  <a:ext uri="{0D108BD9-81ED-4DB2-BD59-A6C34878D82A}">
                    <a16:rowId xmlns:a16="http://schemas.microsoft.com/office/drawing/2014/main" val="3519491839"/>
                  </a:ext>
                </a:extLst>
              </a:tr>
              <a:tr h="234301">
                <a:tc>
                  <a:txBody>
                    <a:bodyPr/>
                    <a:lstStyle/>
                    <a:p>
                      <a:pPr algn="ctr" rtl="1">
                        <a:lnSpc>
                          <a:spcPct val="115000"/>
                        </a:lnSpc>
                        <a:spcAft>
                          <a:spcPts val="1000"/>
                        </a:spcAft>
                      </a:pPr>
                      <a:r>
                        <a:rPr lang="ar-SA" sz="1300" dirty="0">
                          <a:effectLst/>
                        </a:rPr>
                        <a:t>موريتانيا</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106" marR="68106"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ctr" rtl="1">
                        <a:lnSpc>
                          <a:spcPct val="115000"/>
                        </a:lnSpc>
                        <a:spcAft>
                          <a:spcPts val="1000"/>
                        </a:spcAft>
                      </a:pPr>
                      <a:r>
                        <a:rPr lang="ar-SA" sz="1000">
                          <a:solidFill>
                            <a:srgbClr val="548235"/>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r" rtl="1">
                        <a:lnSpc>
                          <a:spcPct val="115000"/>
                        </a:lnSpc>
                        <a:spcAft>
                          <a:spcPts val="1000"/>
                        </a:spcAft>
                      </a:pPr>
                      <a:r>
                        <a:rPr lang="ar-SA"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tc>
                  <a:txBody>
                    <a:bodyPr/>
                    <a:lstStyle/>
                    <a:p>
                      <a:pPr algn="ctr" rtl="1">
                        <a:lnSpc>
                          <a:spcPct val="115000"/>
                        </a:lnSpc>
                        <a:spcAft>
                          <a:spcPts val="1000"/>
                        </a:spcAft>
                      </a:pPr>
                      <a:r>
                        <a:rPr lang="ar-SA" sz="1000" dirty="0">
                          <a:solidFill>
                            <a:srgbClr val="548235"/>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mpd="sng">
                      <a:noFill/>
                    </a:lnL>
                    <a:lnR w="12700" cmpd="sng">
                      <a:noFill/>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tcPr>
                </a:tc>
                <a:extLst>
                  <a:ext uri="{0D108BD9-81ED-4DB2-BD59-A6C34878D82A}">
                    <a16:rowId xmlns:a16="http://schemas.microsoft.com/office/drawing/2014/main" val="976170403"/>
                  </a:ext>
                </a:extLst>
              </a:tr>
            </a:tbl>
          </a:graphicData>
        </a:graphic>
      </p:graphicFrame>
      <p:cxnSp>
        <p:nvCxnSpPr>
          <p:cNvPr id="5" name="Straight Connector 4">
            <a:extLst>
              <a:ext uri="{FF2B5EF4-FFF2-40B4-BE49-F238E27FC236}">
                <a16:creationId xmlns:a16="http://schemas.microsoft.com/office/drawing/2014/main" id="{8A882C9A-A163-42AF-A2B0-CB9766F53A2A}"/>
              </a:ext>
            </a:extLst>
          </p:cNvPr>
          <p:cNvCxnSpPr/>
          <p:nvPr/>
        </p:nvCxnSpPr>
        <p:spPr>
          <a:xfrm flipH="1">
            <a:off x="2966038" y="1253671"/>
            <a:ext cx="1034204" cy="451757"/>
          </a:xfrm>
          <a:prstGeom prst="line">
            <a:avLst/>
          </a:prstGeom>
          <a:ln w="3175">
            <a:solidFill>
              <a:schemeClr val="bg1"/>
            </a:solidFill>
          </a:ln>
        </p:spPr>
        <p:style>
          <a:lnRef idx="2">
            <a:schemeClr val="accent6"/>
          </a:lnRef>
          <a:fillRef idx="0">
            <a:schemeClr val="accent6"/>
          </a:fillRef>
          <a:effectRef idx="1">
            <a:schemeClr val="accent6"/>
          </a:effectRef>
          <a:fontRef idx="minor">
            <a:schemeClr val="tx1"/>
          </a:fontRef>
        </p:style>
      </p:cxnSp>
      <p:sp>
        <p:nvSpPr>
          <p:cNvPr id="31" name="TextBox 30">
            <a:extLst>
              <a:ext uri="{FF2B5EF4-FFF2-40B4-BE49-F238E27FC236}">
                <a16:creationId xmlns:a16="http://schemas.microsoft.com/office/drawing/2014/main" id="{E1F7D59E-A4C0-4947-AABC-E022EF9DA2E1}"/>
              </a:ext>
            </a:extLst>
          </p:cNvPr>
          <p:cNvSpPr txBox="1"/>
          <p:nvPr/>
        </p:nvSpPr>
        <p:spPr>
          <a:xfrm>
            <a:off x="335381" y="730451"/>
            <a:ext cx="3664861" cy="461665"/>
          </a:xfrm>
          <a:prstGeom prst="rect">
            <a:avLst/>
          </a:prstGeom>
          <a:noFill/>
        </p:spPr>
        <p:txBody>
          <a:bodyPr wrap="square">
            <a:spAutoFit/>
          </a:bodyPr>
          <a:lstStyle/>
          <a:p>
            <a:pPr algn="ctr" rtl="1"/>
            <a:r>
              <a:rPr lang="ar-AE" sz="1200" b="1" dirty="0">
                <a:cs typeface="+mj-cs"/>
              </a:rPr>
              <a:t>المعايير المستخدمة في جمع بيانات المؤسسات متناهية الصغر </a:t>
            </a:r>
          </a:p>
          <a:p>
            <a:pPr algn="ctr" rtl="1"/>
            <a:r>
              <a:rPr lang="ar-AE" sz="1200" b="1" dirty="0">
                <a:cs typeface="+mj-cs"/>
              </a:rPr>
              <a:t>والصغيرة والمتوسطة في الدول العربية</a:t>
            </a:r>
          </a:p>
        </p:txBody>
      </p:sp>
    </p:spTree>
    <p:extLst>
      <p:ext uri="{BB962C8B-B14F-4D97-AF65-F5344CB8AC3E}">
        <p14:creationId xmlns:p14="http://schemas.microsoft.com/office/powerpoint/2010/main" val="1477913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966038" y="166324"/>
            <a:ext cx="4529192" cy="481869"/>
          </a:xfrm>
        </p:spPr>
        <p:txBody>
          <a:bodyPr>
            <a:noAutofit/>
          </a:bodyPr>
          <a:lstStyle/>
          <a:p>
            <a:pPr rtl="1"/>
            <a:r>
              <a:rPr lang="ar-AE" sz="16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rPr>
              <a:t>منهجية إعداد إحصاءات المؤسسات متناهية الصغر والصغيرة والمتوسطة (تابع)</a:t>
            </a:r>
            <a:endParaRPr lang="ar-SA" sz="16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endParaRPr>
          </a:p>
        </p:txBody>
      </p:sp>
      <p:cxnSp>
        <p:nvCxnSpPr>
          <p:cNvPr id="12" name="Straight Connector 11"/>
          <p:cNvCxnSpPr>
            <a:cxnSpLocks/>
            <a:endCxn id="2" idx="1"/>
          </p:cNvCxnSpPr>
          <p:nvPr/>
        </p:nvCxnSpPr>
        <p:spPr>
          <a:xfrm flipV="1">
            <a:off x="466582" y="407259"/>
            <a:ext cx="2499456" cy="3222"/>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7495226" y="391654"/>
            <a:ext cx="82438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6" name="Content Placeholder 2">
            <a:extLst>
              <a:ext uri="{FF2B5EF4-FFF2-40B4-BE49-F238E27FC236}">
                <a16:creationId xmlns:a16="http://schemas.microsoft.com/office/drawing/2014/main" id="{720BB119-0D72-4C65-93C6-1A797F138B53}"/>
              </a:ext>
            </a:extLst>
          </p:cNvPr>
          <p:cNvSpPr txBox="1">
            <a:spLocks/>
          </p:cNvSpPr>
          <p:nvPr/>
        </p:nvSpPr>
        <p:spPr>
          <a:xfrm>
            <a:off x="3599543" y="695150"/>
            <a:ext cx="5403197" cy="360107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2575" lvl="1" indent="-225425" algn="r" rtl="1">
              <a:lnSpc>
                <a:spcPts val="2700"/>
              </a:lnSpc>
              <a:spcBef>
                <a:spcPts val="0"/>
              </a:spcBef>
              <a:buClr>
                <a:srgbClr val="FF0000"/>
              </a:buClr>
              <a:buNone/>
            </a:pPr>
            <a:r>
              <a:rPr lang="ar-AE" sz="1600" b="1" dirty="0">
                <a:solidFill>
                  <a:srgbClr val="3333FF"/>
                </a:solidFill>
                <a:latin typeface="GE SS Two Light" panose="020A0503020102020204" pitchFamily="18" charset="-78"/>
                <a:ea typeface="GE SS Two Light" panose="020A0503020102020204" pitchFamily="18" charset="-78"/>
                <a:cs typeface="+mj-cs"/>
              </a:rPr>
              <a:t>2. </a:t>
            </a:r>
            <a:r>
              <a:rPr lang="ar-SA" sz="1600" b="1" dirty="0">
                <a:solidFill>
                  <a:srgbClr val="3333FF"/>
                </a:solidFill>
                <a:latin typeface="GE SS Two Light" panose="020A0503020102020204" pitchFamily="18" charset="-78"/>
                <a:ea typeface="GE SS Two Light" panose="020A0503020102020204" pitchFamily="18" charset="-78"/>
                <a:cs typeface="+mj-cs"/>
              </a:rPr>
              <a:t>السجل الإحصائي المستخدم في مسح المؤسسات متناهية الصغر والصغيرة والمتوسطة. </a:t>
            </a:r>
            <a:endParaRPr lang="ar-AE" sz="1600" b="1" dirty="0">
              <a:solidFill>
                <a:srgbClr val="3333FF"/>
              </a:solidFill>
              <a:latin typeface="GE SS Two Light" panose="020A0503020102020204" pitchFamily="18" charset="-78"/>
              <a:ea typeface="GE SS Two Light" panose="020A0503020102020204" pitchFamily="18" charset="-78"/>
              <a:cs typeface="+mj-cs"/>
            </a:endParaRPr>
          </a:p>
          <a:p>
            <a:pPr marL="344487" lvl="1" algn="just" rtl="1">
              <a:lnSpc>
                <a:spcPts val="2100"/>
              </a:lnSpc>
              <a:spcBef>
                <a:spcPts val="0"/>
              </a:spcBef>
              <a:spcAft>
                <a:spcPts val="1200"/>
              </a:spcAft>
              <a:buClr>
                <a:srgbClr val="FF0000"/>
              </a:buClr>
              <a:buFont typeface="Wingdings" panose="05000000000000000000" pitchFamily="2" charset="2"/>
              <a:buChar char="q"/>
            </a:pPr>
            <a:r>
              <a:rPr lang="ar-AE" sz="1600" dirty="0">
                <a:latin typeface="GE SS Two Light" panose="020A0503020102020204" pitchFamily="18" charset="-78"/>
                <a:ea typeface="GE SS Two Light" panose="020A0503020102020204" pitchFamily="18" charset="-78"/>
                <a:cs typeface="+mj-cs"/>
              </a:rPr>
              <a:t>يعتمد جمع بيانات المؤسسات متناهية الصغر والصغيرة والمتوسطة على سجل إحصائي يُغطي المجتمع الإحصائي لهذه المؤسسات</a:t>
            </a:r>
            <a:r>
              <a:rPr lang="en-US" sz="1600" dirty="0">
                <a:latin typeface="GE SS Two Light" panose="020A0503020102020204" pitchFamily="18" charset="-78"/>
                <a:ea typeface="GE SS Two Light" panose="020A0503020102020204" pitchFamily="18" charset="-78"/>
                <a:cs typeface="+mj-cs"/>
              </a:rPr>
              <a:t>.</a:t>
            </a:r>
          </a:p>
          <a:p>
            <a:pPr marL="344487" lvl="1" algn="just" rtl="1">
              <a:lnSpc>
                <a:spcPts val="2100"/>
              </a:lnSpc>
              <a:spcBef>
                <a:spcPts val="0"/>
              </a:spcBef>
              <a:buClr>
                <a:srgbClr val="FF0000"/>
              </a:buClr>
              <a:buFont typeface="Wingdings" panose="05000000000000000000" pitchFamily="2" charset="2"/>
              <a:buChar char="q"/>
            </a:pPr>
            <a:r>
              <a:rPr lang="ar-AE" sz="1600" dirty="0">
                <a:latin typeface="GE SS Two Light" panose="020A0503020102020204" pitchFamily="18" charset="-78"/>
                <a:ea typeface="GE SS Two Light" panose="020A0503020102020204" pitchFamily="18" charset="-78"/>
                <a:cs typeface="+mj-cs"/>
              </a:rPr>
              <a:t>تتفاوت السجلات الإحصائية، من حيث المصادر التي يُعتمد عليها فيما بتعلق بالمعلومات، والقطاعات التي تُغطيها:</a:t>
            </a:r>
          </a:p>
          <a:p>
            <a:pPr marL="515938" lvl="2" indent="-174625" algn="just" rtl="1">
              <a:lnSpc>
                <a:spcPts val="2100"/>
              </a:lnSpc>
              <a:spcBef>
                <a:spcPts val="0"/>
              </a:spcBef>
              <a:buClr>
                <a:srgbClr val="FF0000"/>
              </a:buClr>
              <a:buFont typeface="Wingdings" panose="05000000000000000000" pitchFamily="2" charset="2"/>
              <a:buChar char="v"/>
            </a:pPr>
            <a:r>
              <a:rPr lang="ar-AE" sz="1600" dirty="0">
                <a:latin typeface="GE SS Two Light" panose="020A0503020102020204" pitchFamily="18" charset="-78"/>
                <a:ea typeface="GE SS Two Light" panose="020A0503020102020204" pitchFamily="18" charset="-78"/>
                <a:cs typeface="+mj-cs"/>
              </a:rPr>
              <a:t>من حيث المصدر، يعتمد السجل الإحصائي  في بعض الدول على معلومات من التعداد الإحصائي، وفي دول على معلومات من  السجلات الإدارية، وفي دول أخرى على مصادر متعددة.</a:t>
            </a:r>
          </a:p>
          <a:p>
            <a:pPr marL="515938" lvl="2" indent="-174625" algn="just" rtl="1">
              <a:lnSpc>
                <a:spcPts val="2100"/>
              </a:lnSpc>
              <a:spcBef>
                <a:spcPts val="0"/>
              </a:spcBef>
              <a:buClr>
                <a:srgbClr val="FF0000"/>
              </a:buClr>
              <a:buFont typeface="Wingdings" panose="05000000000000000000" pitchFamily="2" charset="2"/>
              <a:buChar char="v"/>
            </a:pPr>
            <a:r>
              <a:rPr lang="ar-AE" sz="1600" dirty="0">
                <a:latin typeface="GE SS Two Light" panose="020A0503020102020204" pitchFamily="18" charset="-78"/>
                <a:ea typeface="GE SS Two Light" panose="020A0503020102020204" pitchFamily="18" charset="-78"/>
                <a:cs typeface="+mj-cs"/>
              </a:rPr>
              <a:t>التركيز على السجلات الإدارية، مع ملاحظة بعض التحديات التي تواجه استخدامها (صعوبة المواءمة بين سجلات الهياكل الإدارية المختلفة، تعدد التصنيفات وعدم ملاءمتها، وعدم الشمولية).  </a:t>
            </a:r>
          </a:p>
          <a:p>
            <a:pPr marL="744537" lvl="2" algn="just" rtl="1">
              <a:lnSpc>
                <a:spcPts val="2100"/>
              </a:lnSpc>
              <a:spcBef>
                <a:spcPts val="0"/>
              </a:spcBef>
              <a:buClr>
                <a:srgbClr val="FF0000"/>
              </a:buClr>
              <a:buFont typeface="Wingdings" panose="05000000000000000000" pitchFamily="2" charset="2"/>
              <a:buChar char="ü"/>
            </a:pPr>
            <a:endParaRPr lang="ar-AE" sz="1600" dirty="0">
              <a:latin typeface="GE SS Two Light" panose="020A0503020102020204" pitchFamily="18" charset="-78"/>
              <a:ea typeface="GE SS Two Light" panose="020A0503020102020204" pitchFamily="18" charset="-78"/>
              <a:cs typeface="+mj-cs"/>
            </a:endParaRPr>
          </a:p>
          <a:p>
            <a:pPr marL="344487" lvl="1" algn="just" rtl="1">
              <a:lnSpc>
                <a:spcPts val="2100"/>
              </a:lnSpc>
              <a:spcBef>
                <a:spcPts val="0"/>
              </a:spcBef>
              <a:spcAft>
                <a:spcPts val="1200"/>
              </a:spcAft>
              <a:buClr>
                <a:srgbClr val="FF0000"/>
              </a:buClr>
              <a:buFont typeface="Wingdings" panose="05000000000000000000" pitchFamily="2" charset="2"/>
              <a:buChar char="q"/>
            </a:pPr>
            <a:endParaRPr lang="ar-AE" sz="1600" dirty="0">
              <a:latin typeface="GE SS Two Light" panose="020A0503020102020204" pitchFamily="18" charset="-78"/>
              <a:ea typeface="GE SS Two Light" panose="020A0503020102020204" pitchFamily="18" charset="-78"/>
              <a:cs typeface="+mj-cs"/>
            </a:endParaRPr>
          </a:p>
        </p:txBody>
      </p:sp>
      <p:sp>
        <p:nvSpPr>
          <p:cNvPr id="31" name="TextBox 30">
            <a:extLst>
              <a:ext uri="{FF2B5EF4-FFF2-40B4-BE49-F238E27FC236}">
                <a16:creationId xmlns:a16="http://schemas.microsoft.com/office/drawing/2014/main" id="{E1F7D59E-A4C0-4947-AABC-E022EF9DA2E1}"/>
              </a:ext>
            </a:extLst>
          </p:cNvPr>
          <p:cNvSpPr txBox="1"/>
          <p:nvPr/>
        </p:nvSpPr>
        <p:spPr>
          <a:xfrm>
            <a:off x="137883" y="698798"/>
            <a:ext cx="3352804" cy="646331"/>
          </a:xfrm>
          <a:prstGeom prst="rect">
            <a:avLst/>
          </a:prstGeom>
          <a:noFill/>
        </p:spPr>
        <p:txBody>
          <a:bodyPr wrap="square">
            <a:spAutoFit/>
          </a:bodyPr>
          <a:lstStyle/>
          <a:p>
            <a:pPr algn="ctr" rtl="1"/>
            <a:r>
              <a:rPr lang="ar-AE" sz="1200" b="1" dirty="0">
                <a:cs typeface="+mj-cs"/>
              </a:rPr>
              <a:t>مصادر معلومات السجل الإحصائي المستخدم في </a:t>
            </a:r>
          </a:p>
          <a:p>
            <a:pPr algn="ctr" rtl="1"/>
            <a:r>
              <a:rPr lang="ar-AE" sz="1200" b="1" dirty="0">
                <a:cs typeface="+mj-cs"/>
              </a:rPr>
              <a:t>مسح المؤسسات متناهية الصغر والصغيرة والمتوسطة في عدد من الدول العربية</a:t>
            </a:r>
          </a:p>
        </p:txBody>
      </p:sp>
      <p:graphicFrame>
        <p:nvGraphicFramePr>
          <p:cNvPr id="33" name="Chart 32">
            <a:extLst>
              <a:ext uri="{FF2B5EF4-FFF2-40B4-BE49-F238E27FC236}">
                <a16:creationId xmlns:a16="http://schemas.microsoft.com/office/drawing/2014/main" id="{22A53C0A-45CE-4D08-89F1-F151A38C028D}"/>
              </a:ext>
            </a:extLst>
          </p:cNvPr>
          <p:cNvGraphicFramePr/>
          <p:nvPr>
            <p:extLst>
              <p:ext uri="{D42A27DB-BD31-4B8C-83A1-F6EECF244321}">
                <p14:modId xmlns:p14="http://schemas.microsoft.com/office/powerpoint/2010/main" val="1065418895"/>
              </p:ext>
            </p:extLst>
          </p:nvPr>
        </p:nvGraphicFramePr>
        <p:xfrm>
          <a:off x="212272" y="1429657"/>
          <a:ext cx="3205842" cy="2750457"/>
        </p:xfrm>
        <a:graphic>
          <a:graphicData uri="http://schemas.openxmlformats.org/drawingml/2006/chart">
            <c:chart xmlns:c="http://schemas.openxmlformats.org/drawingml/2006/chart" xmlns:r="http://schemas.openxmlformats.org/officeDocument/2006/relationships" r:id="rId3"/>
          </a:graphicData>
        </a:graphic>
      </p:graphicFrame>
      <p:sp>
        <p:nvSpPr>
          <p:cNvPr id="34" name="Content Placeholder 2">
            <a:extLst>
              <a:ext uri="{FF2B5EF4-FFF2-40B4-BE49-F238E27FC236}">
                <a16:creationId xmlns:a16="http://schemas.microsoft.com/office/drawing/2014/main" id="{FAEB4CFE-2DFA-4622-884E-B35DD590B4FE}"/>
              </a:ext>
            </a:extLst>
          </p:cNvPr>
          <p:cNvSpPr txBox="1">
            <a:spLocks/>
          </p:cNvSpPr>
          <p:nvPr/>
        </p:nvSpPr>
        <p:spPr>
          <a:xfrm>
            <a:off x="1204687" y="4180114"/>
            <a:ext cx="7798054" cy="870858"/>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515938" lvl="2" indent="-174625" algn="just" rtl="1">
              <a:lnSpc>
                <a:spcPts val="2100"/>
              </a:lnSpc>
              <a:spcBef>
                <a:spcPts val="0"/>
              </a:spcBef>
              <a:buClr>
                <a:srgbClr val="FF0000"/>
              </a:buClr>
              <a:buFont typeface="Wingdings" panose="05000000000000000000" pitchFamily="2" charset="2"/>
              <a:buChar char="v"/>
            </a:pPr>
            <a:r>
              <a:rPr lang="ar-AE" sz="1600" dirty="0">
                <a:latin typeface="GE SS Two Light" panose="020A0503020102020204" pitchFamily="18" charset="-78"/>
                <a:ea typeface="GE SS Two Light" panose="020A0503020102020204" pitchFamily="18" charset="-78"/>
                <a:cs typeface="+mj-cs"/>
              </a:rPr>
              <a:t>الحاجة إلى تطوير السجلات الإحصائية، (التحديث المستمر، وتعزيز الشمولية، تطوير رقم تعريفي إحصائي موحد أو على الأقل مشترك بين كل الهياكل الإدارية يُعزز التناسق بين السجلات المختلفة.</a:t>
            </a:r>
          </a:p>
          <a:p>
            <a:pPr marL="515938" lvl="2" indent="-174625" algn="just" rtl="1">
              <a:lnSpc>
                <a:spcPts val="2100"/>
              </a:lnSpc>
              <a:spcBef>
                <a:spcPts val="0"/>
              </a:spcBef>
              <a:buClr>
                <a:srgbClr val="FF0000"/>
              </a:buClr>
              <a:buFont typeface="Wingdings" panose="05000000000000000000" pitchFamily="2" charset="2"/>
              <a:buChar char="v"/>
            </a:pPr>
            <a:r>
              <a:rPr lang="ar-AE" sz="1600" dirty="0">
                <a:latin typeface="GE SS Two Light" panose="020A0503020102020204" pitchFamily="18" charset="-78"/>
                <a:ea typeface="GE SS Two Light" panose="020A0503020102020204" pitchFamily="18" charset="-78"/>
                <a:cs typeface="+mj-cs"/>
              </a:rPr>
              <a:t> يُحدث السجل الإحصائي بصفة دورية، مع تفاوت دورية التحديث (1 - 5 سنوات).</a:t>
            </a:r>
          </a:p>
          <a:p>
            <a:pPr marL="744537" lvl="2" algn="just" rtl="1">
              <a:lnSpc>
                <a:spcPts val="2100"/>
              </a:lnSpc>
              <a:spcBef>
                <a:spcPts val="0"/>
              </a:spcBef>
              <a:buClr>
                <a:srgbClr val="FF0000"/>
              </a:buClr>
              <a:buFont typeface="Wingdings" panose="05000000000000000000" pitchFamily="2" charset="2"/>
              <a:buChar char="ü"/>
            </a:pPr>
            <a:endParaRPr lang="ar-AE" sz="1600" dirty="0">
              <a:latin typeface="GE SS Two Light" panose="020A0503020102020204" pitchFamily="18" charset="-78"/>
              <a:ea typeface="GE SS Two Light" panose="020A0503020102020204" pitchFamily="18" charset="-78"/>
              <a:cs typeface="+mj-cs"/>
            </a:endParaRPr>
          </a:p>
          <a:p>
            <a:pPr marL="744537" lvl="2" algn="just" rtl="1">
              <a:lnSpc>
                <a:spcPts val="2100"/>
              </a:lnSpc>
              <a:spcBef>
                <a:spcPts val="0"/>
              </a:spcBef>
              <a:buClr>
                <a:srgbClr val="FF0000"/>
              </a:buClr>
              <a:buFont typeface="Wingdings" panose="05000000000000000000" pitchFamily="2" charset="2"/>
              <a:buChar char="ü"/>
            </a:pPr>
            <a:endParaRPr lang="ar-AE" sz="1600" dirty="0">
              <a:latin typeface="GE SS Two Light" panose="020A0503020102020204" pitchFamily="18" charset="-78"/>
              <a:ea typeface="GE SS Two Light" panose="020A0503020102020204" pitchFamily="18" charset="-78"/>
              <a:cs typeface="+mj-cs"/>
            </a:endParaRPr>
          </a:p>
          <a:p>
            <a:pPr marL="344487" lvl="1" algn="just" rtl="1">
              <a:lnSpc>
                <a:spcPts val="2100"/>
              </a:lnSpc>
              <a:spcBef>
                <a:spcPts val="0"/>
              </a:spcBef>
              <a:spcAft>
                <a:spcPts val="1200"/>
              </a:spcAft>
              <a:buClr>
                <a:srgbClr val="FF0000"/>
              </a:buClr>
              <a:buFont typeface="Wingdings" panose="05000000000000000000" pitchFamily="2" charset="2"/>
              <a:buChar char="q"/>
            </a:pPr>
            <a:endParaRPr lang="ar-AE" sz="1600" dirty="0">
              <a:latin typeface="GE SS Two Light" panose="020A0503020102020204" pitchFamily="18" charset="-78"/>
              <a:ea typeface="GE SS Two Light" panose="020A0503020102020204" pitchFamily="18" charset="-78"/>
              <a:cs typeface="+mj-cs"/>
            </a:endParaRPr>
          </a:p>
        </p:txBody>
      </p:sp>
    </p:spTree>
    <p:extLst>
      <p:ext uri="{BB962C8B-B14F-4D97-AF65-F5344CB8AC3E}">
        <p14:creationId xmlns:p14="http://schemas.microsoft.com/office/powerpoint/2010/main" val="41366283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966038" y="166324"/>
            <a:ext cx="4529192" cy="481869"/>
          </a:xfrm>
        </p:spPr>
        <p:txBody>
          <a:bodyPr>
            <a:noAutofit/>
          </a:bodyPr>
          <a:lstStyle/>
          <a:p>
            <a:pPr rtl="1"/>
            <a:r>
              <a:rPr lang="ar-AE" sz="16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rPr>
              <a:t>منهجية إعداد إحصاءات المؤسسات متناهية الصغر والصغيرة والمتوسطة (تابع)</a:t>
            </a:r>
            <a:endParaRPr lang="ar-SA" sz="1600" b="1" dirty="0">
              <a:solidFill>
                <a:schemeClr val="accent6">
                  <a:lumMod val="50000"/>
                </a:schemeClr>
              </a:solidFill>
              <a:latin typeface="GE SS Two Light" panose="020A0503020102020204" pitchFamily="18" charset="-78"/>
              <a:ea typeface="GE SS Two Light" panose="020A0503020102020204" pitchFamily="18" charset="-78"/>
              <a:cs typeface="GE SS Two Light" panose="020A0503020102020204" pitchFamily="18" charset="-78"/>
            </a:endParaRPr>
          </a:p>
        </p:txBody>
      </p:sp>
      <p:cxnSp>
        <p:nvCxnSpPr>
          <p:cNvPr id="12" name="Straight Connector 11"/>
          <p:cNvCxnSpPr>
            <a:cxnSpLocks/>
            <a:endCxn id="2" idx="1"/>
          </p:cNvCxnSpPr>
          <p:nvPr/>
        </p:nvCxnSpPr>
        <p:spPr>
          <a:xfrm flipV="1">
            <a:off x="466582" y="407259"/>
            <a:ext cx="2499456" cy="3222"/>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7495226" y="391654"/>
            <a:ext cx="82438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6" name="Content Placeholder 2">
            <a:extLst>
              <a:ext uri="{FF2B5EF4-FFF2-40B4-BE49-F238E27FC236}">
                <a16:creationId xmlns:a16="http://schemas.microsoft.com/office/drawing/2014/main" id="{720BB119-0D72-4C65-93C6-1A797F138B53}"/>
              </a:ext>
            </a:extLst>
          </p:cNvPr>
          <p:cNvSpPr txBox="1">
            <a:spLocks/>
          </p:cNvSpPr>
          <p:nvPr/>
        </p:nvSpPr>
        <p:spPr>
          <a:xfrm>
            <a:off x="4339771" y="956564"/>
            <a:ext cx="4604911" cy="339046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98463" lvl="1" indent="-339725" algn="r" rtl="1">
              <a:lnSpc>
                <a:spcPts val="2700"/>
              </a:lnSpc>
              <a:spcBef>
                <a:spcPts val="0"/>
              </a:spcBef>
              <a:buClr>
                <a:srgbClr val="FF0000"/>
              </a:buClr>
              <a:buNone/>
              <a:tabLst>
                <a:tab pos="115888" algn="l"/>
                <a:tab pos="398463" algn="l"/>
              </a:tabLst>
            </a:pPr>
            <a:r>
              <a:rPr lang="ar-AE" sz="1800" b="1" dirty="0">
                <a:solidFill>
                  <a:srgbClr val="3333FF"/>
                </a:solidFill>
                <a:latin typeface="GE SS Two Light" panose="020A0503020102020204" pitchFamily="18" charset="-78"/>
                <a:ea typeface="GE SS Two Light" panose="020A0503020102020204" pitchFamily="18" charset="-78"/>
                <a:cs typeface="+mj-cs"/>
              </a:rPr>
              <a:t>3. </a:t>
            </a:r>
            <a:r>
              <a:rPr lang="ar-SA" sz="1800" b="1" dirty="0">
                <a:solidFill>
                  <a:srgbClr val="3333FF"/>
                </a:solidFill>
                <a:latin typeface="GE SS Two Light" panose="020A0503020102020204" pitchFamily="18" charset="-78"/>
                <a:ea typeface="GE SS Two Light" panose="020A0503020102020204" pitchFamily="18" charset="-78"/>
                <a:cs typeface="+mj-cs"/>
              </a:rPr>
              <a:t>التصنيف الإحصائي للمؤسسات متناهية الصغر والصغيرة والمتوسطة. </a:t>
            </a:r>
            <a:endParaRPr lang="ar-AE" sz="1800" b="1" dirty="0">
              <a:solidFill>
                <a:srgbClr val="3333FF"/>
              </a:solidFill>
              <a:latin typeface="GE SS Two Light" panose="020A0503020102020204" pitchFamily="18" charset="-78"/>
              <a:ea typeface="GE SS Two Light" panose="020A0503020102020204" pitchFamily="18" charset="-78"/>
              <a:cs typeface="+mj-cs"/>
            </a:endParaRPr>
          </a:p>
          <a:p>
            <a:pPr marL="401637" lvl="1" indent="-342900" algn="just" rtl="1">
              <a:spcBef>
                <a:spcPts val="0"/>
              </a:spcBef>
              <a:buClr>
                <a:srgbClr val="FF0000"/>
              </a:buClr>
              <a:buAutoNum type="arabicPeriod"/>
            </a:pPr>
            <a:endParaRPr lang="ar-AE" sz="1200" b="1" dirty="0">
              <a:latin typeface="GE SS Two Light" panose="020A0503020102020204" pitchFamily="18" charset="-78"/>
              <a:ea typeface="GE SS Two Light" panose="020A0503020102020204" pitchFamily="18" charset="-78"/>
              <a:cs typeface="+mj-cs"/>
            </a:endParaRPr>
          </a:p>
          <a:p>
            <a:pPr marL="344487" lvl="1" algn="just" rtl="1">
              <a:lnSpc>
                <a:spcPts val="2100"/>
              </a:lnSpc>
              <a:spcBef>
                <a:spcPts val="0"/>
              </a:spcBef>
              <a:spcAft>
                <a:spcPts val="1200"/>
              </a:spcAft>
              <a:buClr>
                <a:srgbClr val="FF0000"/>
              </a:buClr>
              <a:buFont typeface="Wingdings" panose="05000000000000000000" pitchFamily="2" charset="2"/>
              <a:buChar char="q"/>
            </a:pPr>
            <a:r>
              <a:rPr lang="ar-AE" sz="1600" dirty="0">
                <a:latin typeface="GE SS Two Light" panose="020A0503020102020204" pitchFamily="18" charset="-78"/>
                <a:ea typeface="GE SS Two Light" panose="020A0503020102020204" pitchFamily="18" charset="-78"/>
                <a:cs typeface="+mj-cs"/>
              </a:rPr>
              <a:t>يعتمد جمع بيانات المؤسسات متناهية الصغر والصغيرة والمتوسطة في الدول العربية، المتوفرة عنها بيانات، على تصنيف إحصائي للأنشطة الاقتصادية، يُمكن من تصنيف البيانات والمعلومات وفقاً للخصائص المشتركة بينها</a:t>
            </a:r>
            <a:r>
              <a:rPr lang="en-US" sz="1600" dirty="0">
                <a:latin typeface="GE SS Two Light" panose="020A0503020102020204" pitchFamily="18" charset="-78"/>
                <a:ea typeface="GE SS Two Light" panose="020A0503020102020204" pitchFamily="18" charset="-78"/>
                <a:cs typeface="+mj-cs"/>
              </a:rPr>
              <a:t>.</a:t>
            </a:r>
            <a:endParaRPr lang="ar-AE" sz="1600" dirty="0">
              <a:latin typeface="GE SS Two Light" panose="020A0503020102020204" pitchFamily="18" charset="-78"/>
              <a:ea typeface="GE SS Two Light" panose="020A0503020102020204" pitchFamily="18" charset="-78"/>
              <a:cs typeface="+mj-cs"/>
            </a:endParaRPr>
          </a:p>
          <a:p>
            <a:pPr marL="344487" lvl="1" algn="just" rtl="1">
              <a:lnSpc>
                <a:spcPts val="2100"/>
              </a:lnSpc>
              <a:spcBef>
                <a:spcPts val="0"/>
              </a:spcBef>
              <a:spcAft>
                <a:spcPts val="1200"/>
              </a:spcAft>
              <a:buClr>
                <a:srgbClr val="FF0000"/>
              </a:buClr>
              <a:buFont typeface="Wingdings" panose="05000000000000000000" pitchFamily="2" charset="2"/>
              <a:buChar char="q"/>
            </a:pPr>
            <a:r>
              <a:rPr lang="ar-AE" sz="1600" dirty="0">
                <a:latin typeface="GE SS Two Light" panose="020A0503020102020204" pitchFamily="18" charset="-78"/>
                <a:ea typeface="GE SS Two Light" panose="020A0503020102020204" pitchFamily="18" charset="-78"/>
                <a:cs typeface="+mj-cs"/>
              </a:rPr>
              <a:t>ترتكز السجلات الإحصائية، في كافة الدول العربية المتوفرة عنها بيانات، على التصنيف الصناعي الدولي الموحَّد للأنشطة الاقتصادية (</a:t>
            </a:r>
            <a:r>
              <a:rPr lang="en-US" sz="1600" dirty="0">
                <a:latin typeface="Times New Roman" panose="02020603050405020304" pitchFamily="18" charset="0"/>
                <a:ea typeface="GE SS Two Light" panose="020A0503020102020204" pitchFamily="18" charset="-78"/>
                <a:cs typeface="Times New Roman" panose="02020603050405020304" pitchFamily="18" charset="0"/>
              </a:rPr>
              <a:t>ISIC</a:t>
            </a:r>
            <a:r>
              <a:rPr lang="ar-AE" sz="1600" dirty="0">
                <a:latin typeface="GE SS Two Light" panose="020A0503020102020204" pitchFamily="18" charset="-78"/>
                <a:ea typeface="GE SS Two Light" panose="020A0503020102020204" pitchFamily="18" charset="-78"/>
                <a:cs typeface="+mj-cs"/>
              </a:rPr>
              <a:t>)</a:t>
            </a:r>
            <a:r>
              <a:rPr lang="en-US" sz="1600" dirty="0">
                <a:latin typeface="GE SS Two Light" panose="020A0503020102020204" pitchFamily="18" charset="-78"/>
                <a:ea typeface="GE SS Two Light" panose="020A0503020102020204" pitchFamily="18" charset="-78"/>
                <a:cs typeface="+mj-cs"/>
              </a:rPr>
              <a:t>، </a:t>
            </a:r>
            <a:r>
              <a:rPr lang="ar-AE" sz="1600" dirty="0">
                <a:latin typeface="GE SS Two Light" panose="020A0503020102020204" pitchFamily="18" charset="-78"/>
                <a:ea typeface="GE SS Two Light" panose="020A0503020102020204" pitchFamily="18" charset="-78"/>
                <a:cs typeface="+mj-cs"/>
              </a:rPr>
              <a:t>كمرجعية لتصنيف أنشطة المؤسسات متناهية الصغر والصغيرة والمتوسطة، مع تباين مستوى التغطية بين الدول.</a:t>
            </a:r>
          </a:p>
          <a:p>
            <a:pPr marL="344487" lvl="1" algn="just" rtl="1">
              <a:lnSpc>
                <a:spcPts val="2100"/>
              </a:lnSpc>
              <a:spcBef>
                <a:spcPts val="0"/>
              </a:spcBef>
              <a:spcAft>
                <a:spcPts val="1200"/>
              </a:spcAft>
              <a:buClr>
                <a:srgbClr val="FF0000"/>
              </a:buClr>
              <a:buFont typeface="Wingdings" panose="05000000000000000000" pitchFamily="2" charset="2"/>
              <a:buChar char="q"/>
            </a:pPr>
            <a:endParaRPr lang="ar-AE" sz="1600" dirty="0">
              <a:latin typeface="GE SS Two Light" panose="020A0503020102020204" pitchFamily="18" charset="-78"/>
              <a:ea typeface="GE SS Two Light" panose="020A0503020102020204" pitchFamily="18" charset="-78"/>
              <a:cs typeface="+mj-cs"/>
            </a:endParaRPr>
          </a:p>
          <a:p>
            <a:pPr marL="344487" lvl="1" algn="just" rtl="1">
              <a:lnSpc>
                <a:spcPts val="2100"/>
              </a:lnSpc>
              <a:spcBef>
                <a:spcPts val="0"/>
              </a:spcBef>
              <a:spcAft>
                <a:spcPts val="1200"/>
              </a:spcAft>
              <a:buClr>
                <a:srgbClr val="FF0000"/>
              </a:buClr>
              <a:buFont typeface="Wingdings" panose="05000000000000000000" pitchFamily="2" charset="2"/>
              <a:buChar char="q"/>
            </a:pPr>
            <a:endParaRPr lang="ar-AE" sz="1600" dirty="0">
              <a:latin typeface="GE SS Two Light" panose="020A0503020102020204" pitchFamily="18" charset="-78"/>
              <a:ea typeface="GE SS Two Light" panose="020A0503020102020204" pitchFamily="18" charset="-78"/>
              <a:cs typeface="+mj-cs"/>
            </a:endParaRPr>
          </a:p>
        </p:txBody>
      </p:sp>
      <p:sp>
        <p:nvSpPr>
          <p:cNvPr id="31" name="TextBox 30">
            <a:extLst>
              <a:ext uri="{FF2B5EF4-FFF2-40B4-BE49-F238E27FC236}">
                <a16:creationId xmlns:a16="http://schemas.microsoft.com/office/drawing/2014/main" id="{E1F7D59E-A4C0-4947-AABC-E022EF9DA2E1}"/>
              </a:ext>
            </a:extLst>
          </p:cNvPr>
          <p:cNvSpPr txBox="1"/>
          <p:nvPr/>
        </p:nvSpPr>
        <p:spPr>
          <a:xfrm>
            <a:off x="101600" y="1037065"/>
            <a:ext cx="4310748" cy="461665"/>
          </a:xfrm>
          <a:prstGeom prst="rect">
            <a:avLst/>
          </a:prstGeom>
          <a:noFill/>
        </p:spPr>
        <p:txBody>
          <a:bodyPr wrap="square">
            <a:spAutoFit/>
          </a:bodyPr>
          <a:lstStyle/>
          <a:p>
            <a:pPr algn="ctr" rtl="1"/>
            <a:r>
              <a:rPr lang="ar-AE" sz="1200" b="1" dirty="0">
                <a:cs typeface="+mj-cs"/>
              </a:rPr>
              <a:t>نطاق الأنشطة الاقتصادية التي يُغطيها الإطار الإحصائي في عدد من الدول العربية حسب التصنيف الصناعي الدولي الموحّد للأنشطة الاقتصادية (</a:t>
            </a:r>
            <a:r>
              <a:rPr lang="en-US" sz="1200" b="1" dirty="0">
                <a:cs typeface="+mj-cs"/>
              </a:rPr>
              <a:t>ISIC</a:t>
            </a:r>
            <a:r>
              <a:rPr lang="ar-AE" sz="1200" b="1" dirty="0">
                <a:cs typeface="+mj-cs"/>
              </a:rPr>
              <a:t>)</a:t>
            </a:r>
            <a:endParaRPr lang="en-US" sz="1200" b="1" dirty="0">
              <a:cs typeface="+mj-cs"/>
            </a:endParaRPr>
          </a:p>
        </p:txBody>
      </p:sp>
      <p:graphicFrame>
        <p:nvGraphicFramePr>
          <p:cNvPr id="5" name="Table 4">
            <a:extLst>
              <a:ext uri="{FF2B5EF4-FFF2-40B4-BE49-F238E27FC236}">
                <a16:creationId xmlns:a16="http://schemas.microsoft.com/office/drawing/2014/main" id="{BC600C17-3FF2-43B2-A5B5-1E034EB3A476}"/>
              </a:ext>
            </a:extLst>
          </p:cNvPr>
          <p:cNvGraphicFramePr>
            <a:graphicFrameLocks noGrp="1"/>
          </p:cNvGraphicFramePr>
          <p:nvPr>
            <p:extLst>
              <p:ext uri="{D42A27DB-BD31-4B8C-83A1-F6EECF244321}">
                <p14:modId xmlns:p14="http://schemas.microsoft.com/office/powerpoint/2010/main" val="2336845725"/>
              </p:ext>
            </p:extLst>
          </p:nvPr>
        </p:nvGraphicFramePr>
        <p:xfrm>
          <a:off x="355592" y="1550185"/>
          <a:ext cx="3802743" cy="2796847"/>
        </p:xfrm>
        <a:graphic>
          <a:graphicData uri="http://schemas.openxmlformats.org/drawingml/2006/table">
            <a:tbl>
              <a:tblPr rtl="1">
                <a:tableStyleId>{5C22544A-7EE6-4342-B048-85BDC9FD1C3A}</a:tableStyleId>
              </a:tblPr>
              <a:tblGrid>
                <a:gridCol w="1129202">
                  <a:extLst>
                    <a:ext uri="{9D8B030D-6E8A-4147-A177-3AD203B41FA5}">
                      <a16:colId xmlns:a16="http://schemas.microsoft.com/office/drawing/2014/main" val="1171382296"/>
                    </a:ext>
                  </a:extLst>
                </a:gridCol>
                <a:gridCol w="406005">
                  <a:extLst>
                    <a:ext uri="{9D8B030D-6E8A-4147-A177-3AD203B41FA5}">
                      <a16:colId xmlns:a16="http://schemas.microsoft.com/office/drawing/2014/main" val="815421775"/>
                    </a:ext>
                  </a:extLst>
                </a:gridCol>
                <a:gridCol w="475787">
                  <a:extLst>
                    <a:ext uri="{9D8B030D-6E8A-4147-A177-3AD203B41FA5}">
                      <a16:colId xmlns:a16="http://schemas.microsoft.com/office/drawing/2014/main" val="1450932685"/>
                    </a:ext>
                  </a:extLst>
                </a:gridCol>
                <a:gridCol w="456756">
                  <a:extLst>
                    <a:ext uri="{9D8B030D-6E8A-4147-A177-3AD203B41FA5}">
                      <a16:colId xmlns:a16="http://schemas.microsoft.com/office/drawing/2014/main" val="437647055"/>
                    </a:ext>
                  </a:extLst>
                </a:gridCol>
                <a:gridCol w="463099">
                  <a:extLst>
                    <a:ext uri="{9D8B030D-6E8A-4147-A177-3AD203B41FA5}">
                      <a16:colId xmlns:a16="http://schemas.microsoft.com/office/drawing/2014/main" val="1733166647"/>
                    </a:ext>
                  </a:extLst>
                </a:gridCol>
                <a:gridCol w="425037">
                  <a:extLst>
                    <a:ext uri="{9D8B030D-6E8A-4147-A177-3AD203B41FA5}">
                      <a16:colId xmlns:a16="http://schemas.microsoft.com/office/drawing/2014/main" val="4097712755"/>
                    </a:ext>
                  </a:extLst>
                </a:gridCol>
                <a:gridCol w="446857">
                  <a:extLst>
                    <a:ext uri="{9D8B030D-6E8A-4147-A177-3AD203B41FA5}">
                      <a16:colId xmlns:a16="http://schemas.microsoft.com/office/drawing/2014/main" val="3905232832"/>
                    </a:ext>
                  </a:extLst>
                </a:gridCol>
              </a:tblGrid>
              <a:tr h="1105591">
                <a:tc>
                  <a:txBody>
                    <a:bodyPr/>
                    <a:lstStyle/>
                    <a:p>
                      <a:pPr marL="0" indent="0" algn="r" rtl="1"/>
                      <a:r>
                        <a:rPr lang="ar-AE" sz="1100" b="1" kern="1200" dirty="0">
                          <a:solidFill>
                            <a:schemeClr val="dk1"/>
                          </a:solidFill>
                          <a:effectLst/>
                          <a:latin typeface="+mn-lt"/>
                          <a:ea typeface="+mn-ea"/>
                          <a:cs typeface="+mj-cs"/>
                        </a:rPr>
                        <a:t>                   الأنشطة </a:t>
                      </a:r>
                    </a:p>
                    <a:p>
                      <a:pPr marL="0" indent="0" algn="r" rtl="1"/>
                      <a:r>
                        <a:rPr lang="ar-AE" sz="1100" b="1" kern="1200" dirty="0">
                          <a:solidFill>
                            <a:schemeClr val="dk1"/>
                          </a:solidFill>
                          <a:effectLst/>
                          <a:latin typeface="+mn-lt"/>
                          <a:ea typeface="+mn-ea"/>
                          <a:cs typeface="+mj-cs"/>
                        </a:rPr>
                        <a:t>                  الاقتصادية</a:t>
                      </a:r>
                      <a:endParaRPr lang="en-US" sz="1100" kern="1200" dirty="0">
                        <a:solidFill>
                          <a:schemeClr val="dk1"/>
                        </a:solidFill>
                        <a:effectLst/>
                        <a:latin typeface="+mn-lt"/>
                        <a:ea typeface="+mn-ea"/>
                        <a:cs typeface="+mj-cs"/>
                      </a:endParaRPr>
                    </a:p>
                    <a:p>
                      <a:pPr algn="r" rtl="1"/>
                      <a:r>
                        <a:rPr lang="ar-AE" sz="1100" b="1" kern="1200" dirty="0">
                          <a:solidFill>
                            <a:schemeClr val="dk1"/>
                          </a:solidFill>
                          <a:effectLst/>
                          <a:latin typeface="+mn-lt"/>
                          <a:ea typeface="+mn-ea"/>
                          <a:cs typeface="+mj-cs"/>
                        </a:rPr>
                        <a:t> </a:t>
                      </a:r>
                    </a:p>
                    <a:p>
                      <a:pPr algn="r" rtl="1"/>
                      <a:r>
                        <a:rPr lang="ar-AE" sz="1100" b="1" kern="1200" dirty="0">
                          <a:solidFill>
                            <a:schemeClr val="dk1"/>
                          </a:solidFill>
                          <a:effectLst/>
                          <a:latin typeface="+mn-lt"/>
                          <a:ea typeface="+mn-ea"/>
                          <a:cs typeface="+mj-cs"/>
                        </a:rPr>
                        <a:t>  </a:t>
                      </a:r>
                      <a:endParaRPr lang="ar-AE" sz="900" kern="1200" dirty="0">
                        <a:solidFill>
                          <a:schemeClr val="dk1"/>
                        </a:solidFill>
                        <a:effectLst/>
                        <a:latin typeface="+mn-lt"/>
                        <a:ea typeface="+mn-ea"/>
                        <a:cs typeface="+mj-cs"/>
                      </a:endParaRPr>
                    </a:p>
                    <a:p>
                      <a:pPr algn="r"/>
                      <a:endParaRPr lang="ar-AE" sz="900" b="1" kern="1200" dirty="0">
                        <a:solidFill>
                          <a:schemeClr val="dk1"/>
                        </a:solidFill>
                        <a:effectLst/>
                        <a:latin typeface="+mn-lt"/>
                        <a:ea typeface="+mn-ea"/>
                        <a:cs typeface="+mj-cs"/>
                      </a:endParaRPr>
                    </a:p>
                    <a:p>
                      <a:pPr algn="r"/>
                      <a:r>
                        <a:rPr lang="ar-AE" sz="1100" b="1" kern="1200" dirty="0">
                          <a:solidFill>
                            <a:schemeClr val="dk1"/>
                          </a:solidFill>
                          <a:effectLst/>
                          <a:latin typeface="+mn-lt"/>
                          <a:ea typeface="+mn-ea"/>
                          <a:cs typeface="+mj-cs"/>
                        </a:rPr>
                        <a:t>   الدول</a:t>
                      </a:r>
                      <a:r>
                        <a:rPr lang="en-US" sz="1100" u="none" strike="noStrike" dirty="0">
                          <a:effectLst/>
                          <a:cs typeface="+mj-cs"/>
                        </a:rPr>
                        <a:t> </a:t>
                      </a:r>
                      <a:endParaRPr lang="en-US" sz="1100" b="0" i="0" u="none" strike="noStrike" dirty="0">
                        <a:solidFill>
                          <a:srgbClr val="000000"/>
                        </a:solidFill>
                        <a:effectLst/>
                        <a:latin typeface="Calibri" panose="020F0502020204030204" pitchFamily="34" charset="0"/>
                        <a:cs typeface="+mj-cs"/>
                      </a:endParaRPr>
                    </a:p>
                  </a:txBody>
                  <a:tcPr marL="9525" marR="9525" marT="9525" marB="0" anchor="b"/>
                </a:tc>
                <a:tc>
                  <a:txBody>
                    <a:bodyPr/>
                    <a:lstStyle/>
                    <a:p>
                      <a:pPr marL="71755" marR="71755" algn="ctr" rtl="1">
                        <a:lnSpc>
                          <a:spcPct val="50000"/>
                        </a:lnSpc>
                        <a:spcAft>
                          <a:spcPts val="1000"/>
                        </a:spcAft>
                      </a:pPr>
                      <a:r>
                        <a:rPr lang="ar-AE" sz="1100" b="1" dirty="0">
                          <a:effectLst/>
                          <a:latin typeface="Calibri" panose="020F0502020204030204" pitchFamily="34" charset="0"/>
                          <a:ea typeface="Calibri" panose="020F0502020204030204" pitchFamily="34" charset="0"/>
                          <a:cs typeface="Times New Roman" panose="02020603050405020304" pitchFamily="18" charset="0"/>
                        </a:rPr>
                        <a:t>الزراعة</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71755" marR="71755" algn="ctr" rtl="1">
                        <a:lnSpc>
                          <a:spcPct val="50000"/>
                        </a:lnSpc>
                        <a:spcAft>
                          <a:spcPts val="1000"/>
                        </a:spcAft>
                      </a:pPr>
                      <a:r>
                        <a:rPr lang="ar-AE" sz="1100" b="1" dirty="0">
                          <a:effectLst/>
                          <a:latin typeface="Calibri" panose="020F0502020204030204" pitchFamily="34" charset="0"/>
                          <a:ea typeface="Calibri" panose="020F0502020204030204" pitchFamily="34" charset="0"/>
                          <a:cs typeface="Times New Roman" panose="02020603050405020304" pitchFamily="18" charset="0"/>
                        </a:rPr>
                        <a:t>(القسم 01 – 03)</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vert="vert270" anchor="ctr"/>
                </a:tc>
                <a:tc>
                  <a:txBody>
                    <a:bodyPr/>
                    <a:lstStyle/>
                    <a:p>
                      <a:pPr marL="71755" marR="71755" algn="ctr" rtl="1">
                        <a:lnSpc>
                          <a:spcPct val="50000"/>
                        </a:lnSpc>
                        <a:spcAft>
                          <a:spcPts val="1000"/>
                        </a:spcAft>
                      </a:pPr>
                      <a:r>
                        <a:rPr lang="ar-AE" sz="1100" b="1" dirty="0">
                          <a:effectLst/>
                          <a:latin typeface="Calibri" panose="020F0502020204030204" pitchFamily="34" charset="0"/>
                          <a:ea typeface="Calibri" panose="020F0502020204030204" pitchFamily="34" charset="0"/>
                          <a:cs typeface="Times New Roman" panose="02020603050405020304" pitchFamily="18" charset="0"/>
                        </a:rPr>
                        <a:t>التعدين والمحاجر</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71755" marR="71755" algn="ctr" rtl="1">
                        <a:lnSpc>
                          <a:spcPct val="50000"/>
                        </a:lnSpc>
                        <a:spcAft>
                          <a:spcPts val="1000"/>
                        </a:spcAft>
                      </a:pPr>
                      <a:r>
                        <a:rPr lang="ar-AE" sz="1100" b="1" dirty="0">
                          <a:effectLst/>
                          <a:latin typeface="Calibri" panose="020F0502020204030204" pitchFamily="34" charset="0"/>
                          <a:ea typeface="Calibri" panose="020F0502020204030204" pitchFamily="34" charset="0"/>
                          <a:cs typeface="Times New Roman" panose="02020603050405020304" pitchFamily="18" charset="0"/>
                        </a:rPr>
                        <a:t>(القسم 05 – 09)</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vert="vert270" anchor="ctr"/>
                </a:tc>
                <a:tc>
                  <a:txBody>
                    <a:bodyPr/>
                    <a:lstStyle/>
                    <a:p>
                      <a:pPr marL="71755" marR="71755" algn="ctr" rtl="1">
                        <a:lnSpc>
                          <a:spcPct val="50000"/>
                        </a:lnSpc>
                        <a:spcAft>
                          <a:spcPts val="1000"/>
                        </a:spcAft>
                      </a:pPr>
                      <a:r>
                        <a:rPr lang="ar-AE" sz="1100" b="1" dirty="0">
                          <a:effectLst/>
                          <a:latin typeface="Calibri" panose="020F0502020204030204" pitchFamily="34" charset="0"/>
                          <a:ea typeface="Calibri" panose="020F0502020204030204" pitchFamily="34" charset="0"/>
                          <a:cs typeface="Times New Roman" panose="02020603050405020304" pitchFamily="18" charset="0"/>
                        </a:rPr>
                        <a:t>الصناعات التحويلية</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71755" marR="71755" algn="ctr" rtl="1">
                        <a:lnSpc>
                          <a:spcPct val="50000"/>
                        </a:lnSpc>
                        <a:spcAft>
                          <a:spcPts val="1000"/>
                        </a:spcAft>
                      </a:pPr>
                      <a:r>
                        <a:rPr lang="ar-AE" sz="1100" b="1" dirty="0">
                          <a:effectLst/>
                          <a:latin typeface="Calibri" panose="020F0502020204030204" pitchFamily="34" charset="0"/>
                          <a:ea typeface="Calibri" panose="020F0502020204030204" pitchFamily="34" charset="0"/>
                          <a:cs typeface="Times New Roman" panose="02020603050405020304" pitchFamily="18" charset="0"/>
                        </a:rPr>
                        <a:t>(القسم 10 – 33)</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vert="vert270" anchor="ctr"/>
                </a:tc>
                <a:tc>
                  <a:txBody>
                    <a:bodyPr/>
                    <a:lstStyle/>
                    <a:p>
                      <a:pPr marL="71755" marR="71755" algn="ctr" rtl="1">
                        <a:lnSpc>
                          <a:spcPct val="50000"/>
                        </a:lnSpc>
                        <a:spcAft>
                          <a:spcPts val="1000"/>
                        </a:spcAft>
                      </a:pPr>
                      <a:r>
                        <a:rPr lang="ar-AE" sz="1100" b="1" dirty="0">
                          <a:effectLst/>
                          <a:latin typeface="Calibri" panose="020F0502020204030204" pitchFamily="34" charset="0"/>
                          <a:ea typeface="Calibri" panose="020F0502020204030204" pitchFamily="34" charset="0"/>
                          <a:cs typeface="Times New Roman" panose="02020603050405020304" pitchFamily="18" charset="0"/>
                        </a:rPr>
                        <a:t>الكهرباء والماء</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71755" marR="71755" algn="ctr" rtl="1">
                        <a:lnSpc>
                          <a:spcPct val="50000"/>
                        </a:lnSpc>
                        <a:spcAft>
                          <a:spcPts val="1000"/>
                        </a:spcAft>
                      </a:pPr>
                      <a:r>
                        <a:rPr lang="ar-AE" sz="1100" b="1" dirty="0">
                          <a:effectLst/>
                          <a:latin typeface="Calibri" panose="020F0502020204030204" pitchFamily="34" charset="0"/>
                          <a:ea typeface="Calibri" panose="020F0502020204030204" pitchFamily="34" charset="0"/>
                          <a:cs typeface="Times New Roman" panose="02020603050405020304" pitchFamily="18" charset="0"/>
                        </a:rPr>
                        <a:t>(القسم 35 – 39)</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vert="vert270" anchor="ctr"/>
                </a:tc>
                <a:tc>
                  <a:txBody>
                    <a:bodyPr/>
                    <a:lstStyle/>
                    <a:p>
                      <a:pPr marL="71755" marR="71755" algn="ctr" rtl="1">
                        <a:lnSpc>
                          <a:spcPct val="50000"/>
                        </a:lnSpc>
                        <a:spcAft>
                          <a:spcPts val="1000"/>
                        </a:spcAft>
                      </a:pPr>
                      <a:r>
                        <a:rPr lang="ar-AE" sz="1100" b="1" dirty="0">
                          <a:effectLst/>
                          <a:latin typeface="Calibri" panose="020F0502020204030204" pitchFamily="34" charset="0"/>
                          <a:ea typeface="Calibri" panose="020F0502020204030204" pitchFamily="34" charset="0"/>
                          <a:cs typeface="Times New Roman" panose="02020603050405020304" pitchFamily="18" charset="0"/>
                        </a:rPr>
                        <a:t>البناء والتشييد</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71755" marR="71755" algn="ctr" rtl="1">
                        <a:lnSpc>
                          <a:spcPct val="50000"/>
                        </a:lnSpc>
                        <a:spcAft>
                          <a:spcPts val="1000"/>
                        </a:spcAft>
                      </a:pPr>
                      <a:r>
                        <a:rPr lang="ar-AE" sz="1100" b="1" dirty="0">
                          <a:effectLst/>
                          <a:latin typeface="Calibri" panose="020F0502020204030204" pitchFamily="34" charset="0"/>
                          <a:ea typeface="Calibri" panose="020F0502020204030204" pitchFamily="34" charset="0"/>
                          <a:cs typeface="Times New Roman" panose="02020603050405020304" pitchFamily="18" charset="0"/>
                        </a:rPr>
                        <a:t>(القسم 41 – 43)</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vert="vert270" anchor="ctr"/>
                </a:tc>
                <a:tc>
                  <a:txBody>
                    <a:bodyPr/>
                    <a:lstStyle/>
                    <a:p>
                      <a:pPr marL="0" indent="0" algn="ctr" rtl="1">
                        <a:lnSpc>
                          <a:spcPct val="50000"/>
                        </a:lnSpc>
                        <a:spcAft>
                          <a:spcPts val="1000"/>
                        </a:spcAft>
                      </a:pPr>
                      <a:r>
                        <a:rPr lang="ar-AE" sz="1100" b="1" dirty="0">
                          <a:effectLst/>
                          <a:latin typeface="Calibri" panose="020F0502020204030204" pitchFamily="34" charset="0"/>
                          <a:ea typeface="Calibri" panose="020F0502020204030204" pitchFamily="34" charset="0"/>
                          <a:cs typeface="Times New Roman" panose="02020603050405020304" pitchFamily="18" charset="0"/>
                        </a:rPr>
                        <a:t>الخدمات</a:t>
                      </a:r>
                      <a:endParaRPr lang="ar-AE" sz="1100" b="0" dirty="0">
                        <a:effectLst/>
                        <a:latin typeface="Calibri" panose="020F0502020204030204" pitchFamily="34" charset="0"/>
                        <a:ea typeface="Calibri" panose="020F0502020204030204" pitchFamily="34" charset="0"/>
                        <a:cs typeface="Arial" panose="020B0604020202020204" pitchFamily="34" charset="0"/>
                      </a:endParaRPr>
                    </a:p>
                    <a:p>
                      <a:pPr marL="0" indent="0" algn="ctr" rtl="1">
                        <a:lnSpc>
                          <a:spcPct val="50000"/>
                        </a:lnSpc>
                        <a:spcAft>
                          <a:spcPts val="1000"/>
                        </a:spcAft>
                      </a:pPr>
                      <a:r>
                        <a:rPr lang="ar-AE" sz="1100" b="1" dirty="0">
                          <a:effectLst/>
                          <a:latin typeface="Calibri" panose="020F0502020204030204" pitchFamily="34" charset="0"/>
                          <a:ea typeface="Calibri" panose="020F0502020204030204" pitchFamily="34" charset="0"/>
                          <a:cs typeface="Times New Roman" panose="02020603050405020304" pitchFamily="18" charset="0"/>
                        </a:rPr>
                        <a:t>(القسم 45 – 99)</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vert="vert270" anchor="ctr"/>
                </a:tc>
                <a:extLst>
                  <a:ext uri="{0D108BD9-81ED-4DB2-BD59-A6C34878D82A}">
                    <a16:rowId xmlns:a16="http://schemas.microsoft.com/office/drawing/2014/main" val="1976125039"/>
                  </a:ext>
                </a:extLst>
              </a:tr>
              <a:tr h="241608">
                <a:tc>
                  <a:txBody>
                    <a:bodyPr/>
                    <a:lstStyle/>
                    <a:p>
                      <a:pPr marL="0" indent="58738" algn="ctr" rtl="1">
                        <a:lnSpc>
                          <a:spcPct val="115000"/>
                        </a:lnSpc>
                      </a:pPr>
                      <a:r>
                        <a:rPr lang="ar-AE" sz="11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الجزائر</a:t>
                      </a:r>
                      <a:endParaRPr lang="en-US" sz="11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indent="0" algn="ctr" rtl="1">
                        <a:lnSpc>
                          <a:spcPct val="115000"/>
                        </a:lnSpc>
                      </a:pPr>
                      <a:r>
                        <a:rPr lang="ar-AE" sz="1400" dirty="0">
                          <a:solidFill>
                            <a:srgbClr val="3FD438"/>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ar-AE" sz="1400" b="0" i="0" u="none" strike="noStrike" kern="1200" cap="none" spc="0" normalizeH="0" baseline="0" noProof="0">
                          <a:ln>
                            <a:noFill/>
                          </a:ln>
                          <a:solidFill>
                            <a:srgbClr val="3FD438"/>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ar-AE" sz="1400" b="0" i="0" u="none" strike="noStrike" kern="1200" cap="none" spc="0" normalizeH="0" baseline="0" noProof="0">
                          <a:ln>
                            <a:noFill/>
                          </a:ln>
                          <a:solidFill>
                            <a:srgbClr val="3FD438"/>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ar-AE" sz="1400" b="0" i="0" u="none" strike="noStrike" kern="1200" cap="none" spc="0" normalizeH="0" baseline="0" noProof="0">
                          <a:ln>
                            <a:noFill/>
                          </a:ln>
                          <a:solidFill>
                            <a:srgbClr val="3FD438"/>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ar-AE" sz="1400" b="0" i="0" u="none" strike="noStrike" kern="1200" cap="none" spc="0" normalizeH="0" baseline="0" noProof="0">
                          <a:ln>
                            <a:noFill/>
                          </a:ln>
                          <a:solidFill>
                            <a:srgbClr val="3FD438"/>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ar-AE" sz="1400" b="0" i="0" u="none" strike="noStrike" kern="1200" cap="none" spc="0" normalizeH="0" baseline="0" noProof="0">
                          <a:ln>
                            <a:noFill/>
                          </a:ln>
                          <a:solidFill>
                            <a:srgbClr val="3FD438"/>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179376600"/>
                  </a:ext>
                </a:extLst>
              </a:tr>
              <a:tr h="241608">
                <a:tc>
                  <a:txBody>
                    <a:bodyPr/>
                    <a:lstStyle/>
                    <a:p>
                      <a:pPr marL="0" indent="0" algn="ctr" rtl="1">
                        <a:lnSpc>
                          <a:spcPct val="115000"/>
                        </a:lnSpc>
                      </a:pPr>
                      <a:r>
                        <a:rPr lang="ar-AE" sz="11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السعودية</a:t>
                      </a:r>
                      <a:endParaRPr lang="en-US" sz="11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ar-AE" sz="1400" b="0" i="0" u="none" strike="noStrike" kern="1200" cap="none" spc="0" normalizeH="0" baseline="0" noProof="0">
                          <a:ln>
                            <a:noFill/>
                          </a:ln>
                          <a:solidFill>
                            <a:srgbClr val="3FD438"/>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ar-AE" sz="1400" b="0" i="0" u="none" strike="noStrike" kern="1200" cap="none" spc="0" normalizeH="0" baseline="0" noProof="0">
                          <a:ln>
                            <a:noFill/>
                          </a:ln>
                          <a:solidFill>
                            <a:srgbClr val="3FD438"/>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ar-AE" sz="1400" b="0" i="0" u="none" strike="noStrike" kern="1200" cap="none" spc="0" normalizeH="0" baseline="0" noProof="0">
                          <a:ln>
                            <a:noFill/>
                          </a:ln>
                          <a:solidFill>
                            <a:srgbClr val="3FD438"/>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ar-AE" sz="1400" b="0" i="0" u="none" strike="noStrike" kern="1200" cap="none" spc="0" normalizeH="0" baseline="0" noProof="0">
                          <a:ln>
                            <a:noFill/>
                          </a:ln>
                          <a:solidFill>
                            <a:srgbClr val="3FD438"/>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ar-AE" sz="1400" b="0" i="0" u="none" strike="noStrike" kern="1200" cap="none" spc="0" normalizeH="0" baseline="0" noProof="0">
                          <a:ln>
                            <a:noFill/>
                          </a:ln>
                          <a:solidFill>
                            <a:srgbClr val="3FD438"/>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ar-AE" sz="1400" b="0" i="0" u="none" strike="noStrike" kern="1200" cap="none" spc="0" normalizeH="0" baseline="0" noProof="0">
                          <a:ln>
                            <a:noFill/>
                          </a:ln>
                          <a:solidFill>
                            <a:srgbClr val="3FD438"/>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104345490"/>
                  </a:ext>
                </a:extLst>
              </a:tr>
              <a:tr h="241608">
                <a:tc>
                  <a:txBody>
                    <a:bodyPr/>
                    <a:lstStyle/>
                    <a:p>
                      <a:pPr marL="0" indent="0" algn="ctr" rtl="1">
                        <a:lnSpc>
                          <a:spcPct val="115000"/>
                        </a:lnSpc>
                      </a:pPr>
                      <a:r>
                        <a:rPr lang="ar-AE" sz="11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المغرب</a:t>
                      </a:r>
                      <a:endParaRPr lang="en-US" sz="11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Times New Roman" panose="02020603050405020304" pitchFamily="18" charset="0"/>
                        </a:rPr>
                        <a:t>x</a:t>
                      </a:r>
                      <a:endParaRPr kumimoji="0" lang="en-US" sz="11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ar-AE" sz="1400" b="0" i="0" u="none" strike="noStrike" kern="1200" cap="none" spc="0" normalizeH="0" baseline="0" noProof="0" dirty="0">
                          <a:ln>
                            <a:noFill/>
                          </a:ln>
                          <a:solidFill>
                            <a:srgbClr val="3FD438"/>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ar-AE" sz="1400" b="0" i="0" u="none" strike="noStrike" kern="1200" cap="none" spc="0" normalizeH="0" baseline="0" noProof="0">
                          <a:ln>
                            <a:noFill/>
                          </a:ln>
                          <a:solidFill>
                            <a:srgbClr val="3FD438"/>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ar-AE" sz="1400" b="0" i="0" u="none" strike="noStrike" kern="1200" cap="none" spc="0" normalizeH="0" baseline="0" noProof="0">
                          <a:ln>
                            <a:noFill/>
                          </a:ln>
                          <a:solidFill>
                            <a:srgbClr val="3FD438"/>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ar-AE" sz="1400" b="0" i="0" u="none" strike="noStrike" kern="1200" cap="none" spc="0" normalizeH="0" baseline="0" noProof="0">
                          <a:ln>
                            <a:noFill/>
                          </a:ln>
                          <a:solidFill>
                            <a:srgbClr val="3FD438"/>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ar-AE" sz="1400" b="0" i="0" u="none" strike="noStrike" kern="1200" cap="none" spc="0" normalizeH="0" baseline="0" noProof="0">
                          <a:ln>
                            <a:noFill/>
                          </a:ln>
                          <a:solidFill>
                            <a:srgbClr val="3FD438"/>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521691468"/>
                  </a:ext>
                </a:extLst>
              </a:tr>
              <a:tr h="241608">
                <a:tc>
                  <a:txBody>
                    <a:bodyPr/>
                    <a:lstStyle/>
                    <a:p>
                      <a:pPr marL="0" indent="0" algn="ctr" rtl="1">
                        <a:lnSpc>
                          <a:spcPct val="115000"/>
                        </a:lnSpc>
                      </a:pPr>
                      <a:r>
                        <a:rPr lang="ar-AE" sz="11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تونس</a:t>
                      </a:r>
                      <a:endParaRPr lang="en-US" sz="11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ar-AE" sz="1400" b="0" i="0" u="none" strike="noStrike" kern="1200" cap="none" spc="0" normalizeH="0" baseline="0" noProof="0">
                          <a:ln>
                            <a:noFill/>
                          </a:ln>
                          <a:solidFill>
                            <a:srgbClr val="3FD438"/>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ar-AE" sz="1400" b="0" i="0" u="none" strike="noStrike" kern="1200" cap="none" spc="0" normalizeH="0" baseline="0" noProof="0">
                          <a:ln>
                            <a:noFill/>
                          </a:ln>
                          <a:solidFill>
                            <a:srgbClr val="3FD438"/>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ar-AE" sz="1400" b="0" i="0" u="none" strike="noStrike" kern="1200" cap="none" spc="0" normalizeH="0" baseline="0" noProof="0">
                          <a:ln>
                            <a:noFill/>
                          </a:ln>
                          <a:solidFill>
                            <a:srgbClr val="3FD438"/>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ar-AE" sz="1400" b="0" i="0" u="none" strike="noStrike" kern="1200" cap="none" spc="0" normalizeH="0" baseline="0" noProof="0">
                          <a:ln>
                            <a:noFill/>
                          </a:ln>
                          <a:solidFill>
                            <a:srgbClr val="3FD438"/>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ar-AE" sz="1400" b="0" i="0" u="none" strike="noStrike" kern="1200" cap="none" spc="0" normalizeH="0" baseline="0" noProof="0">
                          <a:ln>
                            <a:noFill/>
                          </a:ln>
                          <a:solidFill>
                            <a:srgbClr val="3FD438"/>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ar-AE" sz="1400" b="0" i="0" u="none" strike="noStrike" kern="1200" cap="none" spc="0" normalizeH="0" baseline="0" noProof="0">
                          <a:ln>
                            <a:noFill/>
                          </a:ln>
                          <a:solidFill>
                            <a:srgbClr val="3FD438"/>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417205468"/>
                  </a:ext>
                </a:extLst>
              </a:tr>
              <a:tr h="241608">
                <a:tc>
                  <a:txBody>
                    <a:bodyPr/>
                    <a:lstStyle/>
                    <a:p>
                      <a:pPr marL="0" indent="0" algn="ctr" rtl="1">
                        <a:lnSpc>
                          <a:spcPct val="115000"/>
                        </a:lnSpc>
                      </a:pPr>
                      <a:r>
                        <a:rPr lang="ar-AE" sz="11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فلسطين</a:t>
                      </a:r>
                      <a:endParaRPr lang="en-US" sz="11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ar-AE" sz="1400" b="0" i="0" u="none" strike="noStrike" kern="1200" cap="none" spc="0" normalizeH="0" baseline="0" noProof="0">
                          <a:ln>
                            <a:noFill/>
                          </a:ln>
                          <a:solidFill>
                            <a:srgbClr val="3FD438"/>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ar-AE" sz="1400" b="0" i="0" u="none" strike="noStrike" kern="1200" cap="none" spc="0" normalizeH="0" baseline="0" noProof="0">
                          <a:ln>
                            <a:noFill/>
                          </a:ln>
                          <a:solidFill>
                            <a:srgbClr val="3FD438"/>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ar-AE" sz="1400" b="0" i="0" u="none" strike="noStrike" kern="1200" cap="none" spc="0" normalizeH="0" baseline="0" noProof="0">
                          <a:ln>
                            <a:noFill/>
                          </a:ln>
                          <a:solidFill>
                            <a:srgbClr val="3FD438"/>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ar-AE" sz="1400" b="0" i="0" u="none" strike="noStrike" kern="1200" cap="none" spc="0" normalizeH="0" baseline="0" noProof="0">
                          <a:ln>
                            <a:noFill/>
                          </a:ln>
                          <a:solidFill>
                            <a:srgbClr val="3FD438"/>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ar-AE" sz="1400" b="0" i="0" u="none" strike="noStrike" kern="1200" cap="none" spc="0" normalizeH="0" baseline="0" noProof="0">
                          <a:ln>
                            <a:noFill/>
                          </a:ln>
                          <a:solidFill>
                            <a:srgbClr val="3FD438"/>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ar-AE" sz="1400" b="0" i="0" u="none" strike="noStrike" kern="1200" cap="none" spc="0" normalizeH="0" baseline="0" noProof="0">
                          <a:ln>
                            <a:noFill/>
                          </a:ln>
                          <a:solidFill>
                            <a:srgbClr val="3FD438"/>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51020034"/>
                  </a:ext>
                </a:extLst>
              </a:tr>
              <a:tr h="241608">
                <a:tc>
                  <a:txBody>
                    <a:bodyPr/>
                    <a:lstStyle/>
                    <a:p>
                      <a:pPr marL="0" indent="0" algn="ctr" rtl="1">
                        <a:lnSpc>
                          <a:spcPct val="115000"/>
                        </a:lnSpc>
                      </a:pPr>
                      <a:r>
                        <a:rPr lang="ar-AE" sz="11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عُمان</a:t>
                      </a:r>
                      <a:endParaRPr lang="en-US" sz="11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ar-AE" sz="1400" b="0" i="0" u="none" strike="noStrike" kern="1200" cap="none" spc="0" normalizeH="0" baseline="0" noProof="0">
                          <a:ln>
                            <a:noFill/>
                          </a:ln>
                          <a:solidFill>
                            <a:srgbClr val="3FD438"/>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ar-AE" sz="1400" b="0" i="0" u="none" strike="noStrike" kern="1200" cap="none" spc="0" normalizeH="0" baseline="0" noProof="0">
                          <a:ln>
                            <a:noFill/>
                          </a:ln>
                          <a:solidFill>
                            <a:srgbClr val="3FD438"/>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ar-AE" sz="1400" b="0" i="0" u="none" strike="noStrike" kern="1200" cap="none" spc="0" normalizeH="0" baseline="0" noProof="0">
                          <a:ln>
                            <a:noFill/>
                          </a:ln>
                          <a:solidFill>
                            <a:srgbClr val="3FD438"/>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ar-AE" sz="1400" b="0" i="0" u="none" strike="noStrike" kern="1200" cap="none" spc="0" normalizeH="0" baseline="0" noProof="0">
                          <a:ln>
                            <a:noFill/>
                          </a:ln>
                          <a:solidFill>
                            <a:srgbClr val="3FD438"/>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ar-AE" sz="1400" b="0" i="0" u="none" strike="noStrike" kern="1200" cap="none" spc="0" normalizeH="0" baseline="0" noProof="0">
                          <a:ln>
                            <a:noFill/>
                          </a:ln>
                          <a:solidFill>
                            <a:srgbClr val="3FD438"/>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ar-AE" sz="1400" b="0" i="0" u="none" strike="noStrike" kern="1200" cap="none" spc="0" normalizeH="0" baseline="0" noProof="0">
                          <a:ln>
                            <a:noFill/>
                          </a:ln>
                          <a:solidFill>
                            <a:srgbClr val="3FD438"/>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288120690"/>
                  </a:ext>
                </a:extLst>
              </a:tr>
              <a:tr h="241608">
                <a:tc>
                  <a:txBody>
                    <a:bodyPr/>
                    <a:lstStyle/>
                    <a:p>
                      <a:pPr marL="0" indent="0" algn="ctr" rtl="1">
                        <a:lnSpc>
                          <a:spcPct val="115000"/>
                        </a:lnSpc>
                      </a:pPr>
                      <a:r>
                        <a:rPr lang="ar-AE" sz="11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سوريا</a:t>
                      </a:r>
                      <a:endParaRPr lang="en-US" sz="11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ar-AE" sz="1400" b="0" i="0" u="none" strike="noStrike" kern="1200" cap="none" spc="0" normalizeH="0" baseline="0" noProof="0">
                          <a:ln>
                            <a:noFill/>
                          </a:ln>
                          <a:solidFill>
                            <a:srgbClr val="3FD438"/>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ar-AE" sz="1400" b="0" i="0" u="none" strike="noStrike" kern="1200" cap="none" spc="0" normalizeH="0" baseline="0" noProof="0">
                          <a:ln>
                            <a:noFill/>
                          </a:ln>
                          <a:solidFill>
                            <a:srgbClr val="3FD438"/>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ar-AE" sz="1400" b="0" i="0" u="none" strike="noStrike" kern="1200" cap="none" spc="0" normalizeH="0" baseline="0" noProof="0">
                          <a:ln>
                            <a:noFill/>
                          </a:ln>
                          <a:solidFill>
                            <a:srgbClr val="3FD438"/>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en-US" sz="1400" b="0" i="0" u="none" strike="noStrike" kern="1200" cap="none" spc="0" normalizeH="0" baseline="0" noProof="0">
                          <a:ln>
                            <a:noFill/>
                          </a:ln>
                          <a:solidFill>
                            <a:srgbClr val="FF0000"/>
                          </a:solidFill>
                          <a:effectLst/>
                          <a:uLnTx/>
                          <a:uFillTx/>
                          <a:latin typeface="Calibri" panose="020F0502020204030204" pitchFamily="34" charset="0"/>
                          <a:ea typeface="Calibri" panose="020F0502020204030204" pitchFamily="34" charset="0"/>
                          <a:cs typeface="Times New Roman" panose="02020603050405020304" pitchFamily="18" charset="0"/>
                        </a:rPr>
                        <a:t>x</a:t>
                      </a:r>
                      <a:endParaRPr kumimoji="0" lang="en-US" sz="11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Times New Roman" panose="02020603050405020304" pitchFamily="18" charset="0"/>
                        </a:rPr>
                        <a:t>x</a:t>
                      </a:r>
                      <a:endParaRPr kumimoji="0" lang="en-US" sz="11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ar-AE" sz="1400" b="0" i="0" u="none" strike="noStrike" kern="1200" cap="none" spc="0" normalizeH="0" baseline="0" noProof="0" dirty="0">
                          <a:ln>
                            <a:noFill/>
                          </a:ln>
                          <a:solidFill>
                            <a:srgbClr val="3FD438"/>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799846373"/>
                  </a:ext>
                </a:extLst>
              </a:tr>
            </a:tbl>
          </a:graphicData>
        </a:graphic>
      </p:graphicFrame>
      <p:cxnSp>
        <p:nvCxnSpPr>
          <p:cNvPr id="9" name="Straight Connector 8">
            <a:extLst>
              <a:ext uri="{FF2B5EF4-FFF2-40B4-BE49-F238E27FC236}">
                <a16:creationId xmlns:a16="http://schemas.microsoft.com/office/drawing/2014/main" id="{16945BE4-8506-4E94-BC9C-419E1910024F}"/>
              </a:ext>
            </a:extLst>
          </p:cNvPr>
          <p:cNvCxnSpPr>
            <a:cxnSpLocks/>
          </p:cNvCxnSpPr>
          <p:nvPr/>
        </p:nvCxnSpPr>
        <p:spPr>
          <a:xfrm flipH="1">
            <a:off x="3055257" y="1481319"/>
            <a:ext cx="1175649" cy="1167538"/>
          </a:xfrm>
          <a:prstGeom prst="line">
            <a:avLst/>
          </a:prstGeom>
          <a:ln>
            <a:solidFill>
              <a:schemeClr val="bg1"/>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35773014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13709</TotalTime>
  <Words>2060</Words>
  <Application>Microsoft Office PowerPoint</Application>
  <PresentationFormat>On-screen Show (16:10)</PresentationFormat>
  <Paragraphs>442</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Calibri</vt:lpstr>
      <vt:lpstr>GE SS Two Light</vt:lpstr>
      <vt:lpstr>Kalinga</vt:lpstr>
      <vt:lpstr>Myriad Pro Light</vt:lpstr>
      <vt:lpstr>Times New Roman</vt:lpstr>
      <vt:lpstr>Wingdings</vt:lpstr>
      <vt:lpstr>Office Theme</vt:lpstr>
      <vt:lpstr>PowerPoint Presentation</vt:lpstr>
      <vt:lpstr>محتويات العرض</vt:lpstr>
      <vt:lpstr>أهمية قطاع المؤسسات متناهية الصغيرة والمتوسطة </vt:lpstr>
      <vt:lpstr>أهمية إحصاءات المؤسسات متناهية الصغر والصغيرة والمتوسطة</vt:lpstr>
      <vt:lpstr>الوضع الراهن لإحصاءات المؤسسات متناهية الصغر والصغيرة والمتوسطة في الدول العربية</vt:lpstr>
      <vt:lpstr>منهجية إعداد إحصاءات المؤسسات متناهية الصغر والصغيرة والمتوسطة</vt:lpstr>
      <vt:lpstr>منهجية إعداد إحصاءات المؤسسات متناهية الصغر والصغيرة والمتوسطة (تابع)</vt:lpstr>
      <vt:lpstr>منهجية إعداد إحصاءات المؤسسات متناهية الصغر والصغيرة والمتوسطة (تابع)</vt:lpstr>
      <vt:lpstr>منهجية إعداد إحصاءات المؤسسات متناهية الصغر والصغيرة والمتوسطة (تابع)</vt:lpstr>
      <vt:lpstr>الإطار القانوني والمؤسسي لإحصاءات المؤسسات متناهية الصغر والصغيرة والمتوسطة</vt:lpstr>
      <vt:lpstr>الإطار القانوني والمؤسسي لإحصاءات المؤسسات متناهية الصغر والصغيرة والمتوسطة</vt:lpstr>
      <vt:lpstr>نشر إحصاءات المؤسسات متناهية الصغر والصغيرة والمتوسطة</vt:lpstr>
      <vt:lpstr>التحديات والدروس المستفادة</vt:lpstr>
      <vt:lpstr>التحديات والدروس المستفادة (تابع)</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MAJOR TITLE GOES HERE</dc:title>
  <dc:creator>Ghassan Zoghbi</dc:creator>
  <cp:lastModifiedBy>Abdlkrim Guendouz</cp:lastModifiedBy>
  <cp:revision>332</cp:revision>
  <dcterms:created xsi:type="dcterms:W3CDTF">2017-02-06T09:01:23Z</dcterms:created>
  <dcterms:modified xsi:type="dcterms:W3CDTF">2022-11-03T04:15:32Z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9f17927-79b2-40d2-8aa6-1ef1eabb3585_Enabled">
    <vt:lpwstr>true</vt:lpwstr>
  </property>
  <property fmtid="{D5CDD505-2E9C-101B-9397-08002B2CF9AE}" pid="3" name="MSIP_Label_e9f17927-79b2-40d2-8aa6-1ef1eabb3585_SetDate">
    <vt:lpwstr>2022-11-03T04:15:32Z</vt:lpwstr>
  </property>
  <property fmtid="{D5CDD505-2E9C-101B-9397-08002B2CF9AE}" pid="4" name="MSIP_Label_e9f17927-79b2-40d2-8aa6-1ef1eabb3585_Method">
    <vt:lpwstr>Standard</vt:lpwstr>
  </property>
  <property fmtid="{D5CDD505-2E9C-101B-9397-08002B2CF9AE}" pid="5" name="MSIP_Label_e9f17927-79b2-40d2-8aa6-1ef1eabb3585_Name">
    <vt:lpwstr>defa4170-0d19-0005-0004-bc88714345d2</vt:lpwstr>
  </property>
  <property fmtid="{D5CDD505-2E9C-101B-9397-08002B2CF9AE}" pid="6" name="MSIP_Label_e9f17927-79b2-40d2-8aa6-1ef1eabb3585_SiteId">
    <vt:lpwstr>4aa5460f-975c-4915-88d5-cf81ff19b905</vt:lpwstr>
  </property>
  <property fmtid="{D5CDD505-2E9C-101B-9397-08002B2CF9AE}" pid="7" name="MSIP_Label_e9f17927-79b2-40d2-8aa6-1ef1eabb3585_ActionId">
    <vt:lpwstr>44040fda-3496-450c-beca-251cc83a2355</vt:lpwstr>
  </property>
  <property fmtid="{D5CDD505-2E9C-101B-9397-08002B2CF9AE}" pid="8" name="MSIP_Label_e9f17927-79b2-40d2-8aa6-1ef1eabb3585_ContentBits">
    <vt:lpwstr>0</vt:lpwstr>
  </property>
</Properties>
</file>