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398" r:id="rId3"/>
    <p:sldId id="404" r:id="rId4"/>
    <p:sldId id="405" r:id="rId5"/>
    <p:sldId id="406" r:id="rId6"/>
    <p:sldId id="408" r:id="rId7"/>
    <p:sldId id="409" r:id="rId8"/>
    <p:sldId id="410" r:id="rId9"/>
    <p:sldId id="411" r:id="rId10"/>
    <p:sldId id="412" r:id="rId11"/>
    <p:sldId id="4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AE7AE-9FF2-46AF-B6AD-E5E73763B3DF}" v="6" dt="2022-11-07T21:05:46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1" autoAdjust="0"/>
    <p:restoredTop sz="94650" autoAdjust="0"/>
  </p:normalViewPr>
  <p:slideViewPr>
    <p:cSldViewPr snapToGrid="0">
      <p:cViewPr varScale="1">
        <p:scale>
          <a:sx n="62" d="100"/>
          <a:sy n="62" d="100"/>
        </p:scale>
        <p:origin x="876" y="56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sh, Kieran" userId="828953ac-5db9-43f1-93a0-8f7d2387cc08" providerId="ADAL" clId="{041AE7AE-9FF2-46AF-B6AD-E5E73763B3DF}"/>
    <pc:docChg chg="custSel addSld delSld modSld sldOrd">
      <pc:chgData name="Walsh, Kieran" userId="828953ac-5db9-43f1-93a0-8f7d2387cc08" providerId="ADAL" clId="{041AE7AE-9FF2-46AF-B6AD-E5E73763B3DF}" dt="2022-11-07T21:05:46.115" v="2911" actId="14100"/>
      <pc:docMkLst>
        <pc:docMk/>
      </pc:docMkLst>
      <pc:sldChg chg="modSp mod">
        <pc:chgData name="Walsh, Kieran" userId="828953ac-5db9-43f1-93a0-8f7d2387cc08" providerId="ADAL" clId="{041AE7AE-9FF2-46AF-B6AD-E5E73763B3DF}" dt="2022-11-07T21:05:02.127" v="2873" actId="20577"/>
        <pc:sldMkLst>
          <pc:docMk/>
          <pc:sldMk cId="396458102" sldId="263"/>
        </pc:sldMkLst>
        <pc:spChg chg="mod">
          <ac:chgData name="Walsh, Kieran" userId="828953ac-5db9-43f1-93a0-8f7d2387cc08" providerId="ADAL" clId="{041AE7AE-9FF2-46AF-B6AD-E5E73763B3DF}" dt="2022-11-07T21:05:02.127" v="2873" actId="20577"/>
          <ac:spMkLst>
            <pc:docMk/>
            <pc:sldMk cId="396458102" sldId="263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1:04:27.138" v="2800" actId="20577"/>
          <ac:spMkLst>
            <pc:docMk/>
            <pc:sldMk cId="396458102" sldId="263"/>
            <ac:spMk id="3" creationId="{00000000-0000-0000-0000-000000000000}"/>
          </ac:spMkLst>
        </pc:spChg>
      </pc:sldChg>
      <pc:sldChg chg="delSp modSp mod">
        <pc:chgData name="Walsh, Kieran" userId="828953ac-5db9-43f1-93a0-8f7d2387cc08" providerId="ADAL" clId="{041AE7AE-9FF2-46AF-B6AD-E5E73763B3DF}" dt="2022-11-07T21:05:22.498" v="2909" actId="20577"/>
        <pc:sldMkLst>
          <pc:docMk/>
          <pc:sldMk cId="2664415341" sldId="398"/>
        </pc:sldMkLst>
        <pc:spChg chg="mod">
          <ac:chgData name="Walsh, Kieran" userId="828953ac-5db9-43f1-93a0-8f7d2387cc08" providerId="ADAL" clId="{041AE7AE-9FF2-46AF-B6AD-E5E73763B3DF}" dt="2022-11-07T20:30:09.711" v="63" actId="20577"/>
          <ac:spMkLst>
            <pc:docMk/>
            <pc:sldMk cId="2664415341" sldId="398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1:05:22.498" v="2909" actId="20577"/>
          <ac:spMkLst>
            <pc:docMk/>
            <pc:sldMk cId="2664415341" sldId="398"/>
            <ac:spMk id="5" creationId="{00000000-0000-0000-0000-000000000000}"/>
          </ac:spMkLst>
        </pc:spChg>
        <pc:picChg chg="del">
          <ac:chgData name="Walsh, Kieran" userId="828953ac-5db9-43f1-93a0-8f7d2387cc08" providerId="ADAL" clId="{041AE7AE-9FF2-46AF-B6AD-E5E73763B3DF}" dt="2022-11-07T20:30:12.018" v="64" actId="478"/>
          <ac:picMkLst>
            <pc:docMk/>
            <pc:sldMk cId="2664415341" sldId="398"/>
            <ac:picMk id="3" creationId="{00C119A6-3DE1-4C48-B64B-59984E8F3357}"/>
          </ac:picMkLst>
        </pc:picChg>
      </pc:sldChg>
      <pc:sldChg chg="modSp del mod">
        <pc:chgData name="Walsh, Kieran" userId="828953ac-5db9-43f1-93a0-8f7d2387cc08" providerId="ADAL" clId="{041AE7AE-9FF2-46AF-B6AD-E5E73763B3DF}" dt="2022-11-07T20:32:32.616" v="235" actId="47"/>
        <pc:sldMkLst>
          <pc:docMk/>
          <pc:sldMk cId="496737600" sldId="399"/>
        </pc:sldMkLst>
        <pc:spChg chg="mod">
          <ac:chgData name="Walsh, Kieran" userId="828953ac-5db9-43f1-93a0-8f7d2387cc08" providerId="ADAL" clId="{041AE7AE-9FF2-46AF-B6AD-E5E73763B3DF}" dt="2022-11-07T20:31:15.175" v="185" actId="20577"/>
          <ac:spMkLst>
            <pc:docMk/>
            <pc:sldMk cId="496737600" sldId="399"/>
            <ac:spMk id="2" creationId="{00000000-0000-0000-0000-000000000000}"/>
          </ac:spMkLst>
        </pc:spChg>
      </pc:sldChg>
      <pc:sldChg chg="del">
        <pc:chgData name="Walsh, Kieran" userId="828953ac-5db9-43f1-93a0-8f7d2387cc08" providerId="ADAL" clId="{041AE7AE-9FF2-46AF-B6AD-E5E73763B3DF}" dt="2022-11-07T20:38:35.541" v="744" actId="47"/>
        <pc:sldMkLst>
          <pc:docMk/>
          <pc:sldMk cId="1173642920" sldId="400"/>
        </pc:sldMkLst>
      </pc:sldChg>
      <pc:sldChg chg="modSp mod">
        <pc:chgData name="Walsh, Kieran" userId="828953ac-5db9-43f1-93a0-8f7d2387cc08" providerId="ADAL" clId="{041AE7AE-9FF2-46AF-B6AD-E5E73763B3DF}" dt="2022-11-07T20:34:00.690" v="441" actId="14100"/>
        <pc:sldMkLst>
          <pc:docMk/>
          <pc:sldMk cId="721150287" sldId="404"/>
        </pc:sldMkLst>
        <pc:spChg chg="mod">
          <ac:chgData name="Walsh, Kieran" userId="828953ac-5db9-43f1-93a0-8f7d2387cc08" providerId="ADAL" clId="{041AE7AE-9FF2-46AF-B6AD-E5E73763B3DF}" dt="2022-11-07T20:33:26.715" v="394" actId="20577"/>
          <ac:spMkLst>
            <pc:docMk/>
            <pc:sldMk cId="721150287" sldId="404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33:40.887" v="438" actId="20577"/>
          <ac:spMkLst>
            <pc:docMk/>
            <pc:sldMk cId="721150287" sldId="404"/>
            <ac:spMk id="5" creationId="{00000000-0000-0000-0000-000000000000}"/>
          </ac:spMkLst>
        </pc:spChg>
        <pc:picChg chg="mod">
          <ac:chgData name="Walsh, Kieran" userId="828953ac-5db9-43f1-93a0-8f7d2387cc08" providerId="ADAL" clId="{041AE7AE-9FF2-46AF-B6AD-E5E73763B3DF}" dt="2022-11-07T20:34:00.690" v="441" actId="14100"/>
          <ac:picMkLst>
            <pc:docMk/>
            <pc:sldMk cId="721150287" sldId="404"/>
            <ac:picMk id="4" creationId="{45CBC708-1A46-439F-9303-B40CED25C490}"/>
          </ac:picMkLst>
        </pc:picChg>
      </pc:sldChg>
      <pc:sldChg chg="modSp mod">
        <pc:chgData name="Walsh, Kieran" userId="828953ac-5db9-43f1-93a0-8f7d2387cc08" providerId="ADAL" clId="{041AE7AE-9FF2-46AF-B6AD-E5E73763B3DF}" dt="2022-11-07T20:38:05.596" v="729" actId="21"/>
        <pc:sldMkLst>
          <pc:docMk/>
          <pc:sldMk cId="4168128578" sldId="405"/>
        </pc:sldMkLst>
        <pc:spChg chg="mod">
          <ac:chgData name="Walsh, Kieran" userId="828953ac-5db9-43f1-93a0-8f7d2387cc08" providerId="ADAL" clId="{041AE7AE-9FF2-46AF-B6AD-E5E73763B3DF}" dt="2022-11-07T20:34:20.352" v="450" actId="20577"/>
          <ac:spMkLst>
            <pc:docMk/>
            <pc:sldMk cId="4168128578" sldId="405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38:05.596" v="729" actId="21"/>
          <ac:spMkLst>
            <pc:docMk/>
            <pc:sldMk cId="4168128578" sldId="405"/>
            <ac:spMk id="5" creationId="{00000000-0000-0000-0000-000000000000}"/>
          </ac:spMkLst>
        </pc:spChg>
        <pc:picChg chg="mod">
          <ac:chgData name="Walsh, Kieran" userId="828953ac-5db9-43f1-93a0-8f7d2387cc08" providerId="ADAL" clId="{041AE7AE-9FF2-46AF-B6AD-E5E73763B3DF}" dt="2022-11-07T20:35:36.103" v="530" actId="14100"/>
          <ac:picMkLst>
            <pc:docMk/>
            <pc:sldMk cId="4168128578" sldId="405"/>
            <ac:picMk id="3" creationId="{0C7C388C-475A-49B1-9568-B4BBF527E78B}"/>
          </ac:picMkLst>
        </pc:picChg>
      </pc:sldChg>
      <pc:sldChg chg="modSp mod">
        <pc:chgData name="Walsh, Kieran" userId="828953ac-5db9-43f1-93a0-8f7d2387cc08" providerId="ADAL" clId="{041AE7AE-9FF2-46AF-B6AD-E5E73763B3DF}" dt="2022-11-07T20:36:50.205" v="645" actId="14100"/>
        <pc:sldMkLst>
          <pc:docMk/>
          <pc:sldMk cId="630300379" sldId="406"/>
        </pc:sldMkLst>
        <pc:spChg chg="mod">
          <ac:chgData name="Walsh, Kieran" userId="828953ac-5db9-43f1-93a0-8f7d2387cc08" providerId="ADAL" clId="{041AE7AE-9FF2-46AF-B6AD-E5E73763B3DF}" dt="2022-11-07T20:35:42.678" v="539" actId="20577"/>
          <ac:spMkLst>
            <pc:docMk/>
            <pc:sldMk cId="630300379" sldId="406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36:46.901" v="644" actId="20577"/>
          <ac:spMkLst>
            <pc:docMk/>
            <pc:sldMk cId="630300379" sldId="406"/>
            <ac:spMk id="5" creationId="{00000000-0000-0000-0000-000000000000}"/>
          </ac:spMkLst>
        </pc:spChg>
        <pc:picChg chg="mod">
          <ac:chgData name="Walsh, Kieran" userId="828953ac-5db9-43f1-93a0-8f7d2387cc08" providerId="ADAL" clId="{041AE7AE-9FF2-46AF-B6AD-E5E73763B3DF}" dt="2022-11-07T20:36:50.205" v="645" actId="14100"/>
          <ac:picMkLst>
            <pc:docMk/>
            <pc:sldMk cId="630300379" sldId="406"/>
            <ac:picMk id="4" creationId="{6201FBAF-00AD-4FF4-9546-9D08D2DE477F}"/>
          </ac:picMkLst>
        </pc:picChg>
      </pc:sldChg>
      <pc:sldChg chg="del">
        <pc:chgData name="Walsh, Kieran" userId="828953ac-5db9-43f1-93a0-8f7d2387cc08" providerId="ADAL" clId="{041AE7AE-9FF2-46AF-B6AD-E5E73763B3DF}" dt="2022-11-07T20:37:00.834" v="646" actId="47"/>
        <pc:sldMkLst>
          <pc:docMk/>
          <pc:sldMk cId="2421401888" sldId="407"/>
        </pc:sldMkLst>
      </pc:sldChg>
      <pc:sldChg chg="delSp modSp mod">
        <pc:chgData name="Walsh, Kieran" userId="828953ac-5db9-43f1-93a0-8f7d2387cc08" providerId="ADAL" clId="{041AE7AE-9FF2-46AF-B6AD-E5E73763B3DF}" dt="2022-11-07T20:40:19.047" v="783" actId="20577"/>
        <pc:sldMkLst>
          <pc:docMk/>
          <pc:sldMk cId="1901754800" sldId="408"/>
        </pc:sldMkLst>
        <pc:spChg chg="mod">
          <ac:chgData name="Walsh, Kieran" userId="828953ac-5db9-43f1-93a0-8f7d2387cc08" providerId="ADAL" clId="{041AE7AE-9FF2-46AF-B6AD-E5E73763B3DF}" dt="2022-11-07T20:37:17.039" v="658" actId="20577"/>
          <ac:spMkLst>
            <pc:docMk/>
            <pc:sldMk cId="1901754800" sldId="408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40:19.047" v="783" actId="20577"/>
          <ac:spMkLst>
            <pc:docMk/>
            <pc:sldMk cId="1901754800" sldId="408"/>
            <ac:spMk id="5" creationId="{00000000-0000-0000-0000-000000000000}"/>
          </ac:spMkLst>
        </pc:spChg>
        <pc:picChg chg="del">
          <ac:chgData name="Walsh, Kieran" userId="828953ac-5db9-43f1-93a0-8f7d2387cc08" providerId="ADAL" clId="{041AE7AE-9FF2-46AF-B6AD-E5E73763B3DF}" dt="2022-11-07T20:37:20.105" v="659" actId="478"/>
          <ac:picMkLst>
            <pc:docMk/>
            <pc:sldMk cId="1901754800" sldId="408"/>
            <ac:picMk id="4" creationId="{9612D4AC-EE84-4530-9802-4EF87289EA39}"/>
          </ac:picMkLst>
        </pc:picChg>
      </pc:sldChg>
      <pc:sldChg chg="modSp add mod modClrScheme chgLayout">
        <pc:chgData name="Walsh, Kieran" userId="828953ac-5db9-43f1-93a0-8f7d2387cc08" providerId="ADAL" clId="{041AE7AE-9FF2-46AF-B6AD-E5E73763B3DF}" dt="2022-11-07T20:47:56.186" v="1302" actId="14100"/>
        <pc:sldMkLst>
          <pc:docMk/>
          <pc:sldMk cId="551225791" sldId="409"/>
        </pc:sldMkLst>
        <pc:spChg chg="mod ord">
          <ac:chgData name="Walsh, Kieran" userId="828953ac-5db9-43f1-93a0-8f7d2387cc08" providerId="ADAL" clId="{041AE7AE-9FF2-46AF-B6AD-E5E73763B3DF}" dt="2022-11-07T20:47:56.186" v="1302" actId="14100"/>
          <ac:spMkLst>
            <pc:docMk/>
            <pc:sldMk cId="551225791" sldId="409"/>
            <ac:spMk id="2" creationId="{00000000-0000-0000-0000-000000000000}"/>
          </ac:spMkLst>
        </pc:spChg>
        <pc:spChg chg="mod ord">
          <ac:chgData name="Walsh, Kieran" userId="828953ac-5db9-43f1-93a0-8f7d2387cc08" providerId="ADAL" clId="{041AE7AE-9FF2-46AF-B6AD-E5E73763B3DF}" dt="2022-11-07T20:40:54.617" v="787" actId="700"/>
          <ac:spMkLst>
            <pc:docMk/>
            <pc:sldMk cId="551225791" sldId="409"/>
            <ac:spMk id="5" creationId="{00000000-0000-0000-0000-000000000000}"/>
          </ac:spMkLst>
        </pc:spChg>
      </pc:sldChg>
      <pc:sldChg chg="del">
        <pc:chgData name="Walsh, Kieran" userId="828953ac-5db9-43f1-93a0-8f7d2387cc08" providerId="ADAL" clId="{041AE7AE-9FF2-46AF-B6AD-E5E73763B3DF}" dt="2022-11-07T20:38:33.598" v="743" actId="47"/>
        <pc:sldMkLst>
          <pc:docMk/>
          <pc:sldMk cId="3436825513" sldId="409"/>
        </pc:sldMkLst>
      </pc:sldChg>
      <pc:sldChg chg="modSp add mod ord">
        <pc:chgData name="Walsh, Kieran" userId="828953ac-5db9-43f1-93a0-8f7d2387cc08" providerId="ADAL" clId="{041AE7AE-9FF2-46AF-B6AD-E5E73763B3DF}" dt="2022-11-07T20:48:28.826" v="1345" actId="20577"/>
        <pc:sldMkLst>
          <pc:docMk/>
          <pc:sldMk cId="755941018" sldId="410"/>
        </pc:sldMkLst>
        <pc:spChg chg="mod">
          <ac:chgData name="Walsh, Kieran" userId="828953ac-5db9-43f1-93a0-8f7d2387cc08" providerId="ADAL" clId="{041AE7AE-9FF2-46AF-B6AD-E5E73763B3DF}" dt="2022-11-07T20:48:28.826" v="1345" actId="20577"/>
          <ac:spMkLst>
            <pc:docMk/>
            <pc:sldMk cId="755941018" sldId="410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47:31.918" v="1275" actId="20577"/>
          <ac:spMkLst>
            <pc:docMk/>
            <pc:sldMk cId="755941018" sldId="410"/>
            <ac:spMk id="5" creationId="{00000000-0000-0000-0000-000000000000}"/>
          </ac:spMkLst>
        </pc:spChg>
      </pc:sldChg>
      <pc:sldChg chg="modSp del mod">
        <pc:chgData name="Walsh, Kieran" userId="828953ac-5db9-43f1-93a0-8f7d2387cc08" providerId="ADAL" clId="{041AE7AE-9FF2-46AF-B6AD-E5E73763B3DF}" dt="2022-11-07T20:40:24.229" v="784" actId="47"/>
        <pc:sldMkLst>
          <pc:docMk/>
          <pc:sldMk cId="3265165172" sldId="410"/>
        </pc:sldMkLst>
        <pc:spChg chg="mod">
          <ac:chgData name="Walsh, Kieran" userId="828953ac-5db9-43f1-93a0-8f7d2387cc08" providerId="ADAL" clId="{041AE7AE-9FF2-46AF-B6AD-E5E73763B3DF}" dt="2022-11-07T20:38:56.382" v="753" actId="20577"/>
          <ac:spMkLst>
            <pc:docMk/>
            <pc:sldMk cId="3265165172" sldId="410"/>
            <ac:spMk id="2" creationId="{00000000-0000-0000-0000-000000000000}"/>
          </ac:spMkLst>
        </pc:spChg>
      </pc:sldChg>
      <pc:sldChg chg="modSp add mod ord">
        <pc:chgData name="Walsh, Kieran" userId="828953ac-5db9-43f1-93a0-8f7d2387cc08" providerId="ADAL" clId="{041AE7AE-9FF2-46AF-B6AD-E5E73763B3DF}" dt="2022-11-07T20:48:10.083" v="1328" actId="20577"/>
        <pc:sldMkLst>
          <pc:docMk/>
          <pc:sldMk cId="3607379150" sldId="411"/>
        </pc:sldMkLst>
        <pc:spChg chg="mod">
          <ac:chgData name="Walsh, Kieran" userId="828953ac-5db9-43f1-93a0-8f7d2387cc08" providerId="ADAL" clId="{041AE7AE-9FF2-46AF-B6AD-E5E73763B3DF}" dt="2022-11-07T20:48:10.083" v="1328" actId="20577"/>
          <ac:spMkLst>
            <pc:docMk/>
            <pc:sldMk cId="3607379150" sldId="411"/>
            <ac:spMk id="2" creationId="{00000000-0000-0000-0000-000000000000}"/>
          </ac:spMkLst>
        </pc:spChg>
      </pc:sldChg>
      <pc:sldChg chg="del">
        <pc:chgData name="Walsh, Kieran" userId="828953ac-5db9-43f1-93a0-8f7d2387cc08" providerId="ADAL" clId="{041AE7AE-9FF2-46AF-B6AD-E5E73763B3DF}" dt="2022-11-07T20:39:04.448" v="754" actId="47"/>
        <pc:sldMkLst>
          <pc:docMk/>
          <pc:sldMk cId="3953771812" sldId="411"/>
        </pc:sldMkLst>
      </pc:sldChg>
      <pc:sldChg chg="modSp add mod ord">
        <pc:chgData name="Walsh, Kieran" userId="828953ac-5db9-43f1-93a0-8f7d2387cc08" providerId="ADAL" clId="{041AE7AE-9FF2-46AF-B6AD-E5E73763B3DF}" dt="2022-11-07T20:54:26.417" v="1964" actId="108"/>
        <pc:sldMkLst>
          <pc:docMk/>
          <pc:sldMk cId="3172660736" sldId="412"/>
        </pc:sldMkLst>
        <pc:spChg chg="mod">
          <ac:chgData name="Walsh, Kieran" userId="828953ac-5db9-43f1-93a0-8f7d2387cc08" providerId="ADAL" clId="{041AE7AE-9FF2-46AF-B6AD-E5E73763B3DF}" dt="2022-11-07T20:49:07.592" v="1387" actId="20577"/>
          <ac:spMkLst>
            <pc:docMk/>
            <pc:sldMk cId="3172660736" sldId="412"/>
            <ac:spMk id="2" creationId="{00000000-0000-0000-0000-000000000000}"/>
          </ac:spMkLst>
        </pc:spChg>
        <pc:spChg chg="mod">
          <ac:chgData name="Walsh, Kieran" userId="828953ac-5db9-43f1-93a0-8f7d2387cc08" providerId="ADAL" clId="{041AE7AE-9FF2-46AF-B6AD-E5E73763B3DF}" dt="2022-11-07T20:54:26.417" v="1964" actId="108"/>
          <ac:spMkLst>
            <pc:docMk/>
            <pc:sldMk cId="3172660736" sldId="412"/>
            <ac:spMk id="5" creationId="{00000000-0000-0000-0000-000000000000}"/>
          </ac:spMkLst>
        </pc:spChg>
      </pc:sldChg>
      <pc:sldChg chg="addSp delSp modSp new mod">
        <pc:chgData name="Walsh, Kieran" userId="828953ac-5db9-43f1-93a0-8f7d2387cc08" providerId="ADAL" clId="{041AE7AE-9FF2-46AF-B6AD-E5E73763B3DF}" dt="2022-11-07T21:05:46.115" v="2911" actId="14100"/>
        <pc:sldMkLst>
          <pc:docMk/>
          <pc:sldMk cId="2039074550" sldId="413"/>
        </pc:sldMkLst>
        <pc:spChg chg="mod">
          <ac:chgData name="Walsh, Kieran" userId="828953ac-5db9-43f1-93a0-8f7d2387cc08" providerId="ADAL" clId="{041AE7AE-9FF2-46AF-B6AD-E5E73763B3DF}" dt="2022-11-07T20:54:53.573" v="2004" actId="20577"/>
          <ac:spMkLst>
            <pc:docMk/>
            <pc:sldMk cId="2039074550" sldId="413"/>
            <ac:spMk id="2" creationId="{EED5CD57-A76E-4094-85DF-D50042EFDDE0}"/>
          </ac:spMkLst>
        </pc:spChg>
        <pc:spChg chg="del mod">
          <ac:chgData name="Walsh, Kieran" userId="828953ac-5db9-43f1-93a0-8f7d2387cc08" providerId="ADAL" clId="{041AE7AE-9FF2-46AF-B6AD-E5E73763B3DF}" dt="2022-11-07T21:05:42.118" v="2910" actId="12084"/>
          <ac:spMkLst>
            <pc:docMk/>
            <pc:sldMk cId="2039074550" sldId="413"/>
            <ac:spMk id="3" creationId="{FB889871-3731-4A48-9B3B-14CAB8CDAC53}"/>
          </ac:spMkLst>
        </pc:spChg>
        <pc:graphicFrameChg chg="add mod">
          <ac:chgData name="Walsh, Kieran" userId="828953ac-5db9-43f1-93a0-8f7d2387cc08" providerId="ADAL" clId="{041AE7AE-9FF2-46AF-B6AD-E5E73763B3DF}" dt="2022-11-07T21:05:46.115" v="2911" actId="14100"/>
          <ac:graphicFrameMkLst>
            <pc:docMk/>
            <pc:sldMk cId="2039074550" sldId="413"/>
            <ac:graphicFrameMk id="4" creationId="{A01B167A-A013-414E-A64F-7DAF044B917B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D6EDC-E1D4-482D-96FA-752717B6EC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45DE207-EACE-4A53-9BF0-12FBA8A86F38}">
      <dgm:prSet/>
      <dgm:spPr/>
      <dgm:t>
        <a:bodyPr/>
        <a:lstStyle/>
        <a:p>
          <a:r>
            <a:rPr lang="fr-CH" b="1"/>
            <a:t>Maintaining data collection was very challenging</a:t>
          </a:r>
          <a:endParaRPr lang="en-GB"/>
        </a:p>
      </dgm:t>
    </dgm:pt>
    <dgm:pt modelId="{D5D1B9B2-7F4D-4774-B120-2035DD816060}" type="parTrans" cxnId="{10166A26-1002-4206-B156-BC794E6407CF}">
      <dgm:prSet/>
      <dgm:spPr/>
      <dgm:t>
        <a:bodyPr/>
        <a:lstStyle/>
        <a:p>
          <a:endParaRPr lang="en-GB"/>
        </a:p>
      </dgm:t>
    </dgm:pt>
    <dgm:pt modelId="{E13E4A0D-271F-4481-A546-01E249D7650D}" type="sibTrans" cxnId="{10166A26-1002-4206-B156-BC794E6407CF}">
      <dgm:prSet/>
      <dgm:spPr/>
      <dgm:t>
        <a:bodyPr/>
        <a:lstStyle/>
        <a:p>
          <a:endParaRPr lang="en-GB"/>
        </a:p>
      </dgm:t>
    </dgm:pt>
    <dgm:pt modelId="{8E10AE25-A270-4DB9-95ED-B7B8011643AB}">
      <dgm:prSet/>
      <dgm:spPr/>
      <dgm:t>
        <a:bodyPr/>
        <a:lstStyle/>
        <a:p>
          <a:r>
            <a:rPr lang="en-GB"/>
            <a:t>Focus on data collection mode – changes need to be well planned and implemented to be sustainable – much has been learned</a:t>
          </a:r>
        </a:p>
      </dgm:t>
    </dgm:pt>
    <dgm:pt modelId="{FEA11485-1E3A-4D30-A8C8-06434F1DB19B}" type="parTrans" cxnId="{316E0FCC-D25B-4152-89F6-C65238632B9A}">
      <dgm:prSet/>
      <dgm:spPr/>
      <dgm:t>
        <a:bodyPr/>
        <a:lstStyle/>
        <a:p>
          <a:endParaRPr lang="en-GB"/>
        </a:p>
      </dgm:t>
    </dgm:pt>
    <dgm:pt modelId="{8378ADCA-4055-456C-BB6F-A6EAC7CDDB9C}" type="sibTrans" cxnId="{316E0FCC-D25B-4152-89F6-C65238632B9A}">
      <dgm:prSet/>
      <dgm:spPr/>
      <dgm:t>
        <a:bodyPr/>
        <a:lstStyle/>
        <a:p>
          <a:endParaRPr lang="en-GB"/>
        </a:p>
      </dgm:t>
    </dgm:pt>
    <dgm:pt modelId="{30173F05-FBAB-43E4-BD63-2A451FB91334}">
      <dgm:prSet/>
      <dgm:spPr/>
      <dgm:t>
        <a:bodyPr/>
        <a:lstStyle/>
        <a:p>
          <a:r>
            <a:rPr lang="en-GB"/>
            <a:t>Face to face collection continues to play an important role</a:t>
          </a:r>
        </a:p>
      </dgm:t>
    </dgm:pt>
    <dgm:pt modelId="{5C1606D4-45B8-4E4E-BC83-135A05FBC3FD}" type="parTrans" cxnId="{E8356CB7-49C4-43B4-B27A-35FE3773F48F}">
      <dgm:prSet/>
      <dgm:spPr/>
      <dgm:t>
        <a:bodyPr/>
        <a:lstStyle/>
        <a:p>
          <a:endParaRPr lang="en-GB"/>
        </a:p>
      </dgm:t>
    </dgm:pt>
    <dgm:pt modelId="{C4022CE2-D174-4439-B04F-F56E74D7B7B1}" type="sibTrans" cxnId="{E8356CB7-49C4-43B4-B27A-35FE3773F48F}">
      <dgm:prSet/>
      <dgm:spPr/>
      <dgm:t>
        <a:bodyPr/>
        <a:lstStyle/>
        <a:p>
          <a:endParaRPr lang="en-GB"/>
        </a:p>
      </dgm:t>
    </dgm:pt>
    <dgm:pt modelId="{9786FA33-A539-47C4-89B7-17553F20A1C9}">
      <dgm:prSet/>
      <dgm:spPr/>
      <dgm:t>
        <a:bodyPr/>
        <a:lstStyle/>
        <a:p>
          <a:r>
            <a:rPr lang="en-GB" b="1"/>
            <a:t>Definitions needed to be reviewed and expanded</a:t>
          </a:r>
          <a:endParaRPr lang="en-GB"/>
        </a:p>
      </dgm:t>
    </dgm:pt>
    <dgm:pt modelId="{15144368-FAF6-46A1-9F74-D2FAD3E124D3}" type="parTrans" cxnId="{2C5F25EB-EBF1-4DD0-859B-7A450FAE1E10}">
      <dgm:prSet/>
      <dgm:spPr/>
      <dgm:t>
        <a:bodyPr/>
        <a:lstStyle/>
        <a:p>
          <a:endParaRPr lang="en-GB"/>
        </a:p>
      </dgm:t>
    </dgm:pt>
    <dgm:pt modelId="{BFD08179-973B-428C-8A37-28435D84FEEF}" type="sibTrans" cxnId="{2C5F25EB-EBF1-4DD0-859B-7A450FAE1E10}">
      <dgm:prSet/>
      <dgm:spPr/>
      <dgm:t>
        <a:bodyPr/>
        <a:lstStyle/>
        <a:p>
          <a:endParaRPr lang="en-GB"/>
        </a:p>
      </dgm:t>
    </dgm:pt>
    <dgm:pt modelId="{3CDF3812-D1A2-412B-880D-89EA8D64ABF2}">
      <dgm:prSet/>
      <dgm:spPr/>
      <dgm:t>
        <a:bodyPr/>
        <a:lstStyle/>
        <a:p>
          <a:r>
            <a:rPr lang="en-GB"/>
            <a:t>Existing definitions remain key but should be supplemented and some key clarifications were required to reflect COVID-19 realities</a:t>
          </a:r>
        </a:p>
      </dgm:t>
    </dgm:pt>
    <dgm:pt modelId="{0A086891-1FF7-4DFC-B3AD-2291AD93A302}" type="parTrans" cxnId="{1DFCC955-3947-44E0-9691-FB17F53E5B01}">
      <dgm:prSet/>
      <dgm:spPr/>
      <dgm:t>
        <a:bodyPr/>
        <a:lstStyle/>
        <a:p>
          <a:endParaRPr lang="en-GB"/>
        </a:p>
      </dgm:t>
    </dgm:pt>
    <dgm:pt modelId="{6265796B-9F23-48FB-806E-3E3C9D7FF8A7}" type="sibTrans" cxnId="{1DFCC955-3947-44E0-9691-FB17F53E5B01}">
      <dgm:prSet/>
      <dgm:spPr/>
      <dgm:t>
        <a:bodyPr/>
        <a:lstStyle/>
        <a:p>
          <a:endParaRPr lang="en-GB"/>
        </a:p>
      </dgm:t>
    </dgm:pt>
    <dgm:pt modelId="{4FA1A3F9-56FA-4BD6-870E-EF21B5470A6C}">
      <dgm:prSet/>
      <dgm:spPr/>
      <dgm:t>
        <a:bodyPr/>
        <a:lstStyle/>
        <a:p>
          <a:r>
            <a:rPr lang="en-GB" b="1"/>
            <a:t>Expanded range of statistics needed</a:t>
          </a:r>
          <a:endParaRPr lang="en-GB"/>
        </a:p>
      </dgm:t>
    </dgm:pt>
    <dgm:pt modelId="{31B8D5D8-67D2-4A6F-A3F6-D02EDB7255A7}" type="parTrans" cxnId="{74593BF6-AB1C-40B0-B6CA-625D2A7D5B55}">
      <dgm:prSet/>
      <dgm:spPr/>
      <dgm:t>
        <a:bodyPr/>
        <a:lstStyle/>
        <a:p>
          <a:endParaRPr lang="en-GB"/>
        </a:p>
      </dgm:t>
    </dgm:pt>
    <dgm:pt modelId="{8D7731C7-B635-4EF3-9253-BDD2D0B90A98}" type="sibTrans" cxnId="{74593BF6-AB1C-40B0-B6CA-625D2A7D5B55}">
      <dgm:prSet/>
      <dgm:spPr/>
      <dgm:t>
        <a:bodyPr/>
        <a:lstStyle/>
        <a:p>
          <a:endParaRPr lang="en-GB"/>
        </a:p>
      </dgm:t>
    </dgm:pt>
    <dgm:pt modelId="{11DE54CC-D029-47DF-BD3E-55821A516F34}">
      <dgm:prSet/>
      <dgm:spPr/>
      <dgm:t>
        <a:bodyPr/>
        <a:lstStyle/>
        <a:p>
          <a:r>
            <a:rPr lang="en-GB"/>
            <a:t>No single indicator can fully capture all COVD-19 labour market impacts</a:t>
          </a:r>
        </a:p>
      </dgm:t>
    </dgm:pt>
    <dgm:pt modelId="{DAA1B660-23D4-496C-A8B3-A99EF257AEFC}" type="parTrans" cxnId="{035306FB-B63E-4E67-8332-13C9EC6DBBC7}">
      <dgm:prSet/>
      <dgm:spPr/>
      <dgm:t>
        <a:bodyPr/>
        <a:lstStyle/>
        <a:p>
          <a:endParaRPr lang="en-GB"/>
        </a:p>
      </dgm:t>
    </dgm:pt>
    <dgm:pt modelId="{4B7FCA0D-A4B9-4799-BFB4-5B695BCBE789}" type="sibTrans" cxnId="{035306FB-B63E-4E67-8332-13C9EC6DBBC7}">
      <dgm:prSet/>
      <dgm:spPr/>
      <dgm:t>
        <a:bodyPr/>
        <a:lstStyle/>
        <a:p>
          <a:endParaRPr lang="en-GB"/>
        </a:p>
      </dgm:t>
    </dgm:pt>
    <dgm:pt modelId="{C2679506-22E4-4D17-BC8C-926D5F791C6E}">
      <dgm:prSet/>
      <dgm:spPr/>
      <dgm:t>
        <a:bodyPr/>
        <a:lstStyle/>
        <a:p>
          <a:r>
            <a:rPr lang="en-GB"/>
            <a:t>Additional indicators on working time, absences, employment loss etc. highly useful</a:t>
          </a:r>
        </a:p>
      </dgm:t>
    </dgm:pt>
    <dgm:pt modelId="{B4CC7DB3-528A-44BB-A224-517BE1E9B2ED}" type="parTrans" cxnId="{CA16F344-8A94-4B4E-A3F2-9E980E9426EC}">
      <dgm:prSet/>
      <dgm:spPr/>
      <dgm:t>
        <a:bodyPr/>
        <a:lstStyle/>
        <a:p>
          <a:endParaRPr lang="en-GB"/>
        </a:p>
      </dgm:t>
    </dgm:pt>
    <dgm:pt modelId="{ED86A770-C415-4B86-BCA1-40DD57F0F134}" type="sibTrans" cxnId="{CA16F344-8A94-4B4E-A3F2-9E980E9426EC}">
      <dgm:prSet/>
      <dgm:spPr/>
      <dgm:t>
        <a:bodyPr/>
        <a:lstStyle/>
        <a:p>
          <a:endParaRPr lang="en-GB"/>
        </a:p>
      </dgm:t>
    </dgm:pt>
    <dgm:pt modelId="{694C401B-9DAF-46AE-B498-34C400A4713A}">
      <dgm:prSet/>
      <dgm:spPr/>
      <dgm:t>
        <a:bodyPr/>
        <a:lstStyle/>
        <a:p>
          <a:r>
            <a:rPr lang="en-GB"/>
            <a:t>Supplementary sources also useful (rapid surveys, admin sources where available)</a:t>
          </a:r>
        </a:p>
      </dgm:t>
    </dgm:pt>
    <dgm:pt modelId="{F6F4D45D-AD83-48CB-A2E4-BE24A00AD2BE}" type="parTrans" cxnId="{6176E79C-F971-45B0-9390-0FA155E20429}">
      <dgm:prSet/>
      <dgm:spPr/>
      <dgm:t>
        <a:bodyPr/>
        <a:lstStyle/>
        <a:p>
          <a:endParaRPr lang="en-GB"/>
        </a:p>
      </dgm:t>
    </dgm:pt>
    <dgm:pt modelId="{1EE80F97-3D79-430B-BA52-70DF3869D45C}" type="sibTrans" cxnId="{6176E79C-F971-45B0-9390-0FA155E20429}">
      <dgm:prSet/>
      <dgm:spPr/>
      <dgm:t>
        <a:bodyPr/>
        <a:lstStyle/>
        <a:p>
          <a:endParaRPr lang="en-GB"/>
        </a:p>
      </dgm:t>
    </dgm:pt>
    <dgm:pt modelId="{9FC5C9C9-91CB-4F0A-996E-0AF8CA6A103C}" type="pres">
      <dgm:prSet presAssocID="{9CCD6EDC-E1D4-482D-96FA-752717B6EC98}" presName="linear" presStyleCnt="0">
        <dgm:presLayoutVars>
          <dgm:animLvl val="lvl"/>
          <dgm:resizeHandles val="exact"/>
        </dgm:presLayoutVars>
      </dgm:prSet>
      <dgm:spPr/>
    </dgm:pt>
    <dgm:pt modelId="{7669E7B2-5E5B-4941-9ED8-977C19C20204}" type="pres">
      <dgm:prSet presAssocID="{C45DE207-EACE-4A53-9BF0-12FBA8A86F3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AA5FF97-61B0-4131-9B6E-183D98DCDD49}" type="pres">
      <dgm:prSet presAssocID="{C45DE207-EACE-4A53-9BF0-12FBA8A86F38}" presName="childText" presStyleLbl="revTx" presStyleIdx="0" presStyleCnt="3">
        <dgm:presLayoutVars>
          <dgm:bulletEnabled val="1"/>
        </dgm:presLayoutVars>
      </dgm:prSet>
      <dgm:spPr/>
    </dgm:pt>
    <dgm:pt modelId="{A6310EA2-5589-40E9-A1A9-3AE7B81D31D2}" type="pres">
      <dgm:prSet presAssocID="{9786FA33-A539-47C4-89B7-17553F20A1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156D68E-94DD-4A4B-91C1-E978FB44DE35}" type="pres">
      <dgm:prSet presAssocID="{9786FA33-A539-47C4-89B7-17553F20A1C9}" presName="childText" presStyleLbl="revTx" presStyleIdx="1" presStyleCnt="3">
        <dgm:presLayoutVars>
          <dgm:bulletEnabled val="1"/>
        </dgm:presLayoutVars>
      </dgm:prSet>
      <dgm:spPr/>
    </dgm:pt>
    <dgm:pt modelId="{46C420AD-90AE-4C6B-8025-31E1BE17CFB9}" type="pres">
      <dgm:prSet presAssocID="{4FA1A3F9-56FA-4BD6-870E-EF21B5470A6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06F1EA9-71FB-45CD-865D-A92251E7B556}" type="pres">
      <dgm:prSet presAssocID="{4FA1A3F9-56FA-4BD6-870E-EF21B5470A6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C125916-52AE-4EE6-BBA2-63A24FD58D4A}" type="presOf" srcId="{694C401B-9DAF-46AE-B498-34C400A4713A}" destId="{206F1EA9-71FB-45CD-865D-A92251E7B556}" srcOrd="0" destOrd="2" presId="urn:microsoft.com/office/officeart/2005/8/layout/vList2"/>
    <dgm:cxn modelId="{55FC0221-330C-49FC-B6BC-362A0F2AE54E}" type="presOf" srcId="{30173F05-FBAB-43E4-BD63-2A451FB91334}" destId="{8AA5FF97-61B0-4131-9B6E-183D98DCDD49}" srcOrd="0" destOrd="1" presId="urn:microsoft.com/office/officeart/2005/8/layout/vList2"/>
    <dgm:cxn modelId="{10166A26-1002-4206-B156-BC794E6407CF}" srcId="{9CCD6EDC-E1D4-482D-96FA-752717B6EC98}" destId="{C45DE207-EACE-4A53-9BF0-12FBA8A86F38}" srcOrd="0" destOrd="0" parTransId="{D5D1B9B2-7F4D-4774-B120-2035DD816060}" sibTransId="{E13E4A0D-271F-4481-A546-01E249D7650D}"/>
    <dgm:cxn modelId="{AB53393A-DF93-4997-BF15-F9CDC5748283}" type="presOf" srcId="{C45DE207-EACE-4A53-9BF0-12FBA8A86F38}" destId="{7669E7B2-5E5B-4941-9ED8-977C19C20204}" srcOrd="0" destOrd="0" presId="urn:microsoft.com/office/officeart/2005/8/layout/vList2"/>
    <dgm:cxn modelId="{1A0C705D-A6CE-44F4-9937-35BBD7447660}" type="presOf" srcId="{11DE54CC-D029-47DF-BD3E-55821A516F34}" destId="{206F1EA9-71FB-45CD-865D-A92251E7B556}" srcOrd="0" destOrd="0" presId="urn:microsoft.com/office/officeart/2005/8/layout/vList2"/>
    <dgm:cxn modelId="{CA16F344-8A94-4B4E-A3F2-9E980E9426EC}" srcId="{4FA1A3F9-56FA-4BD6-870E-EF21B5470A6C}" destId="{C2679506-22E4-4D17-BC8C-926D5F791C6E}" srcOrd="1" destOrd="0" parTransId="{B4CC7DB3-528A-44BB-A224-517BE1E9B2ED}" sibTransId="{ED86A770-C415-4B86-BCA1-40DD57F0F134}"/>
    <dgm:cxn modelId="{36B10E50-090D-4185-B686-AA55139823C0}" type="presOf" srcId="{8E10AE25-A270-4DB9-95ED-B7B8011643AB}" destId="{8AA5FF97-61B0-4131-9B6E-183D98DCDD49}" srcOrd="0" destOrd="0" presId="urn:microsoft.com/office/officeart/2005/8/layout/vList2"/>
    <dgm:cxn modelId="{1DFCC955-3947-44E0-9691-FB17F53E5B01}" srcId="{9786FA33-A539-47C4-89B7-17553F20A1C9}" destId="{3CDF3812-D1A2-412B-880D-89EA8D64ABF2}" srcOrd="0" destOrd="0" parTransId="{0A086891-1FF7-4DFC-B3AD-2291AD93A302}" sibTransId="{6265796B-9F23-48FB-806E-3E3C9D7FF8A7}"/>
    <dgm:cxn modelId="{F8AF658C-EA63-400A-AF36-432933C359B4}" type="presOf" srcId="{C2679506-22E4-4D17-BC8C-926D5F791C6E}" destId="{206F1EA9-71FB-45CD-865D-A92251E7B556}" srcOrd="0" destOrd="1" presId="urn:microsoft.com/office/officeart/2005/8/layout/vList2"/>
    <dgm:cxn modelId="{9482A38E-86FB-41DB-861A-B5AA214FA013}" type="presOf" srcId="{9CCD6EDC-E1D4-482D-96FA-752717B6EC98}" destId="{9FC5C9C9-91CB-4F0A-996E-0AF8CA6A103C}" srcOrd="0" destOrd="0" presId="urn:microsoft.com/office/officeart/2005/8/layout/vList2"/>
    <dgm:cxn modelId="{2578A799-F3D9-4409-8FD0-7CC4AFF5632A}" type="presOf" srcId="{9786FA33-A539-47C4-89B7-17553F20A1C9}" destId="{A6310EA2-5589-40E9-A1A9-3AE7B81D31D2}" srcOrd="0" destOrd="0" presId="urn:microsoft.com/office/officeart/2005/8/layout/vList2"/>
    <dgm:cxn modelId="{6176E79C-F971-45B0-9390-0FA155E20429}" srcId="{4FA1A3F9-56FA-4BD6-870E-EF21B5470A6C}" destId="{694C401B-9DAF-46AE-B498-34C400A4713A}" srcOrd="2" destOrd="0" parTransId="{F6F4D45D-AD83-48CB-A2E4-BE24A00AD2BE}" sibTransId="{1EE80F97-3D79-430B-BA52-70DF3869D45C}"/>
    <dgm:cxn modelId="{431D6DA7-0601-4D63-B811-AAD87939C866}" type="presOf" srcId="{3CDF3812-D1A2-412B-880D-89EA8D64ABF2}" destId="{7156D68E-94DD-4A4B-91C1-E978FB44DE35}" srcOrd="0" destOrd="0" presId="urn:microsoft.com/office/officeart/2005/8/layout/vList2"/>
    <dgm:cxn modelId="{E8356CB7-49C4-43B4-B27A-35FE3773F48F}" srcId="{C45DE207-EACE-4A53-9BF0-12FBA8A86F38}" destId="{30173F05-FBAB-43E4-BD63-2A451FB91334}" srcOrd="1" destOrd="0" parTransId="{5C1606D4-45B8-4E4E-BC83-135A05FBC3FD}" sibTransId="{C4022CE2-D174-4439-B04F-F56E74D7B7B1}"/>
    <dgm:cxn modelId="{E929D0CB-A44A-4DAE-8F63-98133851AAC6}" type="presOf" srcId="{4FA1A3F9-56FA-4BD6-870E-EF21B5470A6C}" destId="{46C420AD-90AE-4C6B-8025-31E1BE17CFB9}" srcOrd="0" destOrd="0" presId="urn:microsoft.com/office/officeart/2005/8/layout/vList2"/>
    <dgm:cxn modelId="{316E0FCC-D25B-4152-89F6-C65238632B9A}" srcId="{C45DE207-EACE-4A53-9BF0-12FBA8A86F38}" destId="{8E10AE25-A270-4DB9-95ED-B7B8011643AB}" srcOrd="0" destOrd="0" parTransId="{FEA11485-1E3A-4D30-A8C8-06434F1DB19B}" sibTransId="{8378ADCA-4055-456C-BB6F-A6EAC7CDDB9C}"/>
    <dgm:cxn modelId="{2C5F25EB-EBF1-4DD0-859B-7A450FAE1E10}" srcId="{9CCD6EDC-E1D4-482D-96FA-752717B6EC98}" destId="{9786FA33-A539-47C4-89B7-17553F20A1C9}" srcOrd="1" destOrd="0" parTransId="{15144368-FAF6-46A1-9F74-D2FAD3E124D3}" sibTransId="{BFD08179-973B-428C-8A37-28435D84FEEF}"/>
    <dgm:cxn modelId="{74593BF6-AB1C-40B0-B6CA-625D2A7D5B55}" srcId="{9CCD6EDC-E1D4-482D-96FA-752717B6EC98}" destId="{4FA1A3F9-56FA-4BD6-870E-EF21B5470A6C}" srcOrd="2" destOrd="0" parTransId="{31B8D5D8-67D2-4A6F-A3F6-D02EDB7255A7}" sibTransId="{8D7731C7-B635-4EF3-9253-BDD2D0B90A98}"/>
    <dgm:cxn modelId="{035306FB-B63E-4E67-8332-13C9EC6DBBC7}" srcId="{4FA1A3F9-56FA-4BD6-870E-EF21B5470A6C}" destId="{11DE54CC-D029-47DF-BD3E-55821A516F34}" srcOrd="0" destOrd="0" parTransId="{DAA1B660-23D4-496C-A8B3-A99EF257AEFC}" sibTransId="{4B7FCA0D-A4B9-4799-BFB4-5B695BCBE789}"/>
    <dgm:cxn modelId="{4A54EE77-5BB6-4609-A927-C6DD65A89DA1}" type="presParOf" srcId="{9FC5C9C9-91CB-4F0A-996E-0AF8CA6A103C}" destId="{7669E7B2-5E5B-4941-9ED8-977C19C20204}" srcOrd="0" destOrd="0" presId="urn:microsoft.com/office/officeart/2005/8/layout/vList2"/>
    <dgm:cxn modelId="{C78922F4-D5C3-4EAE-8A11-0700A67B2144}" type="presParOf" srcId="{9FC5C9C9-91CB-4F0A-996E-0AF8CA6A103C}" destId="{8AA5FF97-61B0-4131-9B6E-183D98DCDD49}" srcOrd="1" destOrd="0" presId="urn:microsoft.com/office/officeart/2005/8/layout/vList2"/>
    <dgm:cxn modelId="{D961F9F2-2B4A-40F6-A4D6-3F276288266C}" type="presParOf" srcId="{9FC5C9C9-91CB-4F0A-996E-0AF8CA6A103C}" destId="{A6310EA2-5589-40E9-A1A9-3AE7B81D31D2}" srcOrd="2" destOrd="0" presId="urn:microsoft.com/office/officeart/2005/8/layout/vList2"/>
    <dgm:cxn modelId="{06E5EB70-D9E9-48D9-BD26-6CC85AFB009E}" type="presParOf" srcId="{9FC5C9C9-91CB-4F0A-996E-0AF8CA6A103C}" destId="{7156D68E-94DD-4A4B-91C1-E978FB44DE35}" srcOrd="3" destOrd="0" presId="urn:microsoft.com/office/officeart/2005/8/layout/vList2"/>
    <dgm:cxn modelId="{E9C64C46-9A91-4F73-A524-574BEE9A5053}" type="presParOf" srcId="{9FC5C9C9-91CB-4F0A-996E-0AF8CA6A103C}" destId="{46C420AD-90AE-4C6B-8025-31E1BE17CFB9}" srcOrd="4" destOrd="0" presId="urn:microsoft.com/office/officeart/2005/8/layout/vList2"/>
    <dgm:cxn modelId="{00BEC23D-CA8F-446A-A897-A8F88BDA72AF}" type="presParOf" srcId="{9FC5C9C9-91CB-4F0A-996E-0AF8CA6A103C}" destId="{206F1EA9-71FB-45CD-865D-A92251E7B55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9E7B2-5E5B-4941-9ED8-977C19C20204}">
      <dsp:nvSpPr>
        <dsp:cNvPr id="0" name=""/>
        <dsp:cNvSpPr/>
      </dsp:nvSpPr>
      <dsp:spPr>
        <a:xfrm>
          <a:off x="0" y="35050"/>
          <a:ext cx="1065718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b="1" kern="1200"/>
            <a:t>Maintaining data collection was very challenging</a:t>
          </a:r>
          <a:endParaRPr lang="en-GB" sz="2800" kern="1200"/>
        </a:p>
      </dsp:txBody>
      <dsp:txXfrm>
        <a:off x="31984" y="67034"/>
        <a:ext cx="10593215" cy="591232"/>
      </dsp:txXfrm>
    </dsp:sp>
    <dsp:sp modelId="{8AA5FF97-61B0-4131-9B6E-183D98DCDD49}">
      <dsp:nvSpPr>
        <dsp:cNvPr id="0" name=""/>
        <dsp:cNvSpPr/>
      </dsp:nvSpPr>
      <dsp:spPr>
        <a:xfrm>
          <a:off x="0" y="690250"/>
          <a:ext cx="10657183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36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Focus on data collection mode – changes need to be well planned and implemented to be sustainable – much has been learned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Face to face collection continues to play an important role</a:t>
          </a:r>
        </a:p>
      </dsp:txBody>
      <dsp:txXfrm>
        <a:off x="0" y="690250"/>
        <a:ext cx="10657183" cy="1014300"/>
      </dsp:txXfrm>
    </dsp:sp>
    <dsp:sp modelId="{A6310EA2-5589-40E9-A1A9-3AE7B81D31D2}">
      <dsp:nvSpPr>
        <dsp:cNvPr id="0" name=""/>
        <dsp:cNvSpPr/>
      </dsp:nvSpPr>
      <dsp:spPr>
        <a:xfrm>
          <a:off x="0" y="1704551"/>
          <a:ext cx="1065718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/>
            <a:t>Definitions needed to be reviewed and expanded</a:t>
          </a:r>
          <a:endParaRPr lang="en-GB" sz="2800" kern="1200"/>
        </a:p>
      </dsp:txBody>
      <dsp:txXfrm>
        <a:off x="31984" y="1736535"/>
        <a:ext cx="10593215" cy="591232"/>
      </dsp:txXfrm>
    </dsp:sp>
    <dsp:sp modelId="{7156D68E-94DD-4A4B-91C1-E978FB44DE35}">
      <dsp:nvSpPr>
        <dsp:cNvPr id="0" name=""/>
        <dsp:cNvSpPr/>
      </dsp:nvSpPr>
      <dsp:spPr>
        <a:xfrm>
          <a:off x="0" y="2359751"/>
          <a:ext cx="10657183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36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Existing definitions remain key but should be supplemented and some key clarifications were required to reflect COVID-19 realities</a:t>
          </a:r>
        </a:p>
      </dsp:txBody>
      <dsp:txXfrm>
        <a:off x="0" y="2359751"/>
        <a:ext cx="10657183" cy="652050"/>
      </dsp:txXfrm>
    </dsp:sp>
    <dsp:sp modelId="{46C420AD-90AE-4C6B-8025-31E1BE17CFB9}">
      <dsp:nvSpPr>
        <dsp:cNvPr id="0" name=""/>
        <dsp:cNvSpPr/>
      </dsp:nvSpPr>
      <dsp:spPr>
        <a:xfrm>
          <a:off x="0" y="3011801"/>
          <a:ext cx="1065718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/>
            <a:t>Expanded range of statistics needed</a:t>
          </a:r>
          <a:endParaRPr lang="en-GB" sz="2800" kern="1200"/>
        </a:p>
      </dsp:txBody>
      <dsp:txXfrm>
        <a:off x="31984" y="3043785"/>
        <a:ext cx="10593215" cy="591232"/>
      </dsp:txXfrm>
    </dsp:sp>
    <dsp:sp modelId="{206F1EA9-71FB-45CD-865D-A92251E7B556}">
      <dsp:nvSpPr>
        <dsp:cNvPr id="0" name=""/>
        <dsp:cNvSpPr/>
      </dsp:nvSpPr>
      <dsp:spPr>
        <a:xfrm>
          <a:off x="0" y="3667001"/>
          <a:ext cx="10657183" cy="165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36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No single indicator can fully capture all COVD-19 labour market impacts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Additional indicators on working time, absences, employment loss etc. highly useful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/>
            <a:t>Supplementary sources also useful (rapid surveys, admin sources where available)</a:t>
          </a:r>
        </a:p>
      </dsp:txBody>
      <dsp:txXfrm>
        <a:off x="0" y="3667001"/>
        <a:ext cx="10657183" cy="1651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826FEE-2901-4F80-B040-94DEDE5C3EC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77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826FEE-2901-4F80-B040-94DEDE5C3EC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951" y="476672"/>
            <a:ext cx="10685274" cy="72008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54F98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99457" y="1340768"/>
            <a:ext cx="10657184" cy="453650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54F98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154F98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49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2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  <p:sldLayoutId id="2147483670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o.org/global/topics/coronavirus/impacts-and-responses/lang--en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ilo.org/wcmsp5/groups/public/---dgreports/---stat/documents/publication/wcms_745658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o.org/wcmsp5/groups/public/---dgreports/---stat/documents/publication/wcms_74114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ilo.org/wcmsp5/groups/public/---dgreports/---stat/documents/publication/wcms_747075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3249043"/>
            <a:ext cx="8893159" cy="1874147"/>
          </a:xfrm>
        </p:spPr>
        <p:txBody>
          <a:bodyPr/>
          <a:lstStyle/>
          <a:p>
            <a:r>
              <a:rPr lang="en-GB" dirty="0"/>
              <a:t>COVID-19 challenges for labour force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4989091"/>
            <a:ext cx="9026324" cy="1655762"/>
          </a:xfrm>
        </p:spPr>
        <p:txBody>
          <a:bodyPr/>
          <a:lstStyle/>
          <a:p>
            <a:r>
              <a:rPr lang="en-GB" sz="3600" dirty="0"/>
              <a:t>Kieran Walsh, ILO Department of Statistics 9</a:t>
            </a:r>
            <a:r>
              <a:rPr lang="en-GB" sz="3600" baseline="30000" dirty="0"/>
              <a:t>th</a:t>
            </a:r>
            <a:r>
              <a:rPr lang="en-GB" sz="3600" dirty="0"/>
              <a:t> November,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t="8958" r="8173" b="24938"/>
          <a:stretch/>
        </p:blipFill>
        <p:spPr/>
      </p:pic>
    </p:spTree>
    <p:extLst>
      <p:ext uri="{BB962C8B-B14F-4D97-AF65-F5344CB8AC3E}">
        <p14:creationId xmlns:p14="http://schemas.microsoft.com/office/powerpoint/2010/main" val="39645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Challenge 3: Maintaining relevance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r>
              <a:rPr lang="en-GB" sz="2400" dirty="0"/>
              <a:t>Continuance of existing indicators on employment and unemployment highly valuable</a:t>
            </a:r>
          </a:p>
          <a:p>
            <a:r>
              <a:rPr lang="en-GB" sz="2400" dirty="0"/>
              <a:t>However COVID-19 further emphasised the need for wider focus</a:t>
            </a:r>
          </a:p>
          <a:p>
            <a:pPr lvl="1"/>
            <a:r>
              <a:rPr lang="en-GB" sz="2200" dirty="0"/>
              <a:t>ILO COVID-19 monitors focus on loss in total hours worked</a:t>
            </a:r>
          </a:p>
          <a:p>
            <a:pPr lvl="1"/>
            <a:r>
              <a:rPr lang="en-GB" sz="2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https://www.ilo.org/global/topics/coronavirus/impacts-and-responses/lang--en/index.htm</a:t>
            </a:r>
            <a:r>
              <a:rPr lang="en-GB" sz="2200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en-GB" sz="2200" dirty="0"/>
              <a:t>Statistics on absences from work and reasons for absence</a:t>
            </a:r>
          </a:p>
          <a:p>
            <a:pPr lvl="1"/>
            <a:r>
              <a:rPr lang="en-GB" sz="2200" dirty="0"/>
              <a:t>Additional indicators on labour underutilization (e.g. potential labour force)</a:t>
            </a:r>
          </a:p>
          <a:p>
            <a:r>
              <a:rPr lang="en-GB" sz="2400" dirty="0"/>
              <a:t>Potential to capture additional information on COVID-19 impacts</a:t>
            </a:r>
          </a:p>
          <a:p>
            <a:pPr lvl="1"/>
            <a:r>
              <a:rPr lang="en-GB" sz="22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https://www.ilo.org/wcmsp5/groups/public/---dgreports/---stat/documents/publication/wcms_745658.pdf</a:t>
            </a:r>
            <a:r>
              <a:rPr lang="en-GB" sz="2200" dirty="0">
                <a:solidFill>
                  <a:schemeClr val="accent1"/>
                </a:solidFill>
              </a:rPr>
              <a:t> </a:t>
            </a:r>
          </a:p>
          <a:p>
            <a:pPr lvl="1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66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CD57-A76E-4094-85DF-D50042EFD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635" y="476672"/>
            <a:ext cx="9274589" cy="720080"/>
          </a:xfrm>
        </p:spPr>
        <p:txBody>
          <a:bodyPr/>
          <a:lstStyle/>
          <a:p>
            <a:r>
              <a:rPr lang="fr-CH" sz="3200" dirty="0" err="1"/>
              <a:t>Summary</a:t>
            </a:r>
            <a:r>
              <a:rPr lang="fr-CH" sz="3200" dirty="0"/>
              <a:t> messages and </a:t>
            </a:r>
            <a:r>
              <a:rPr lang="fr-CH" sz="3200" dirty="0" err="1"/>
              <a:t>lessons</a:t>
            </a:r>
            <a:r>
              <a:rPr lang="fr-CH" sz="3200" dirty="0"/>
              <a:t> </a:t>
            </a:r>
            <a:r>
              <a:rPr lang="fr-CH" sz="3200" dirty="0" err="1"/>
              <a:t>learned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1B167A-A013-414E-A64F-7DAF044B917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3753294"/>
              </p:ext>
            </p:extLst>
          </p:nvPr>
        </p:nvGraphicFramePr>
        <p:xfrm>
          <a:off x="1199457" y="1027416"/>
          <a:ext cx="10657184" cy="5353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07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fr-CH" sz="3200" dirty="0">
                <a:solidFill>
                  <a:srgbClr val="002060"/>
                </a:solidFill>
              </a:rPr>
              <a:t>Challenges for labour </a:t>
            </a:r>
            <a:r>
              <a:rPr lang="fr-CH" sz="3200" dirty="0" err="1">
                <a:solidFill>
                  <a:srgbClr val="002060"/>
                </a:solidFill>
              </a:rPr>
              <a:t>statistics</a:t>
            </a:r>
            <a:r>
              <a:rPr lang="fr-CH" sz="3200" dirty="0">
                <a:solidFill>
                  <a:srgbClr val="002060"/>
                </a:solidFill>
              </a:rPr>
              <a:t> due to COVID_19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0908961" cy="47941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CH" sz="3200" dirty="0" err="1"/>
              <a:t>Maintaining</a:t>
            </a:r>
            <a:r>
              <a:rPr lang="fr-CH" sz="3200" dirty="0"/>
              <a:t> data collection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dirty="0"/>
              <a:t>Definitions and measurement guidance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dirty="0"/>
              <a:t>Continuing to produce relevant data</a:t>
            </a:r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64415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Data collection disruption (based on 110 countries)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pPr lvl="1"/>
            <a:r>
              <a:rPr lang="en-GB" sz="2600" dirty="0"/>
              <a:t>Nearly half of all countries had to suspend LFS interviewing</a:t>
            </a:r>
          </a:p>
          <a:p>
            <a:pPr lvl="1"/>
            <a:r>
              <a:rPr lang="en-GB" sz="2600" dirty="0"/>
              <a:t>Up to 70% of countries in some regions (limited coverage in Arab States)</a:t>
            </a:r>
          </a:p>
          <a:p>
            <a:pPr lvl="1"/>
            <a:r>
              <a:rPr lang="en-GB" sz="2600" dirty="0"/>
              <a:t>Less disruption in countries with regular data collection and remote interviewing (e.g. telephone interviewing)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BC708-1A46-439F-9303-B40CED25C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00" y="3429000"/>
            <a:ext cx="1065950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5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Data collection disruption contd.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pPr lvl="1"/>
            <a:r>
              <a:rPr lang="en-GB" sz="2600" dirty="0"/>
              <a:t>22% of countries cancelled a LFS (59% in Africa) – most did an alternative survey on labour market impacts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7C388C-475A-49B1-9568-B4BBF527E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245" y="2547992"/>
            <a:ext cx="10174287" cy="368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2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Data collection disruption contd.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pPr lvl="1"/>
            <a:r>
              <a:rPr lang="en-GB" sz="2600" dirty="0"/>
              <a:t>The majority of countries increased use of remote data collection</a:t>
            </a:r>
          </a:p>
          <a:p>
            <a:pPr lvl="1"/>
            <a:r>
              <a:rPr lang="en-GB" sz="2600" dirty="0"/>
              <a:t>62% globally, 67% in Americas</a:t>
            </a:r>
          </a:p>
          <a:p>
            <a:pPr lvl="1"/>
            <a:r>
              <a:rPr lang="en-GB" sz="2600" dirty="0"/>
              <a:t>Nearly half of all countries in Africa and the Americas introduced a new remote mode – in Europe more common to make increased use of existing remote modes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01FBAF-00AD-4FF4-9546-9D08D2DE4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444" y="3429000"/>
            <a:ext cx="9960051" cy="305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0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Other themes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pPr marL="342900" lvl="1" indent="-342900"/>
            <a:r>
              <a:rPr lang="en-GB" sz="2400" dirty="0"/>
              <a:t>More than half of all countries added questions to their LFS to collect extra information (over 70% in Americas)</a:t>
            </a:r>
          </a:p>
          <a:p>
            <a:pPr marL="342900" lvl="1" indent="-342900"/>
            <a:r>
              <a:rPr lang="en-GB" sz="2400" dirty="0"/>
              <a:t>Some countries also did additional surveys and/or removed questions</a:t>
            </a:r>
          </a:p>
          <a:p>
            <a:pPr marL="342900" lvl="1" indent="-342900"/>
            <a:r>
              <a:rPr lang="en-GB" sz="2400" dirty="0"/>
              <a:t>Around 20% had to cancel publications or remove indicators</a:t>
            </a:r>
          </a:p>
          <a:p>
            <a:pPr marL="342900" lvl="1" indent="-342900"/>
            <a:r>
              <a:rPr lang="en-GB" sz="2400" dirty="0"/>
              <a:t>However, the majority of countries did manage to complete planned LFS</a:t>
            </a:r>
          </a:p>
          <a:p>
            <a:pPr>
              <a:spcBef>
                <a:spcPts val="600"/>
              </a:spcBef>
            </a:pPr>
            <a:r>
              <a:rPr lang="en-GB" sz="2400" b="0" dirty="0"/>
              <a:t>About half the countries who did not use remote modes before introduced them in 2020 (27 countries) - only half of those expected to keep them</a:t>
            </a:r>
          </a:p>
          <a:p>
            <a:pPr>
              <a:spcBef>
                <a:spcPts val="600"/>
              </a:spcBef>
            </a:pPr>
            <a:r>
              <a:rPr lang="en-GB" sz="2400" b="0" dirty="0"/>
              <a:t>More recent information suggests telephone interviewing will increase but many countries had difficulty to get contact details</a:t>
            </a:r>
          </a:p>
          <a:p>
            <a:pPr>
              <a:spcBef>
                <a:spcPts val="600"/>
              </a:spcBef>
            </a:pPr>
            <a:r>
              <a:rPr lang="en-GB" sz="2400" b="0" dirty="0"/>
              <a:t>Substantial investment and development needed to fill this gap</a:t>
            </a:r>
          </a:p>
          <a:p>
            <a:pPr>
              <a:spcBef>
                <a:spcPts val="600"/>
              </a:spcBef>
            </a:pPr>
            <a:r>
              <a:rPr lang="en-GB" sz="2400" b="0" dirty="0"/>
              <a:t>Mixed mode collection with panel design helps where possible</a:t>
            </a:r>
          </a:p>
          <a:p>
            <a:pPr lvl="1"/>
            <a:endParaRPr lang="en-GB" sz="2600" dirty="0"/>
          </a:p>
          <a:p>
            <a:pPr lvl="1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75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7" y="2872800"/>
            <a:ext cx="7677417" cy="608525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Definitions and measurement guidance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sz="2600" dirty="0"/>
          </a:p>
          <a:p>
            <a:pPr lvl="1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22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583" y="476672"/>
            <a:ext cx="9531642" cy="720080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Challenge 2: Definitions and measurement guidance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39192" y="1083076"/>
            <a:ext cx="11217449" cy="4794196"/>
          </a:xfrm>
        </p:spPr>
        <p:txBody>
          <a:bodyPr/>
          <a:lstStyle/>
          <a:p>
            <a:r>
              <a:rPr lang="en-GB" sz="2400" dirty="0"/>
              <a:t>A range of challenges related to statistical definitions</a:t>
            </a:r>
          </a:p>
          <a:p>
            <a:r>
              <a:rPr lang="en-GB" sz="2400" dirty="0"/>
              <a:t>E.g. clarification of criteria related to temporary absence and affirming existing standards on unemployment</a:t>
            </a:r>
          </a:p>
          <a:p>
            <a:r>
              <a:rPr lang="en-GB" sz="2400" dirty="0"/>
              <a:t>Also guidance on additional indicators and data collection</a:t>
            </a:r>
          </a:p>
          <a:p>
            <a:r>
              <a:rPr lang="en-GB" sz="24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https://www.ilo.org/wcmsp5/groups/public/---dgreports/---stat/documents/publication/wcms_741145.pdf</a:t>
            </a:r>
            <a:r>
              <a:rPr lang="en-GB" sz="2400" dirty="0">
                <a:solidFill>
                  <a:schemeClr val="accent1"/>
                </a:solidFill>
              </a:rPr>
              <a:t> </a:t>
            </a:r>
          </a:p>
          <a:p>
            <a:r>
              <a:rPr lang="en-GB" sz="2400" dirty="0"/>
              <a:t>Also new guidance requested on concepts such as teleworking</a:t>
            </a:r>
          </a:p>
          <a:p>
            <a:r>
              <a:rPr lang="en-GB" sz="24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https://www.ilo.org/wcmsp5/groups/public/---dgreports/---stat/documents/publication/wcms_747075.pdf</a:t>
            </a:r>
            <a:r>
              <a:rPr lang="en-GB" sz="2400" dirty="0">
                <a:solidFill>
                  <a:schemeClr val="accent1"/>
                </a:solidFill>
              </a:rPr>
              <a:t> </a:t>
            </a:r>
          </a:p>
          <a:p>
            <a:pPr lvl="1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94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7" y="2872800"/>
            <a:ext cx="7677417" cy="608525"/>
          </a:xfrm>
        </p:spPr>
        <p:txBody>
          <a:bodyPr/>
          <a:lstStyle/>
          <a:p>
            <a:r>
              <a:rPr lang="en-GB" sz="3200" dirty="0">
                <a:solidFill>
                  <a:srgbClr val="002060"/>
                </a:solidFill>
              </a:rPr>
              <a:t>Maintaining relevance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GB" sz="2600" dirty="0"/>
          </a:p>
          <a:p>
            <a:pPr lvl="1"/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3791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English+PowerPoint+Presentation</Template>
  <TotalTime>0</TotalTime>
  <Words>636</Words>
  <Application>Microsoft Office PowerPoint</Application>
  <PresentationFormat>Widescreen</PresentationFormat>
  <Paragraphs>60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Wingdings</vt:lpstr>
      <vt:lpstr>Wingdings 3</vt:lpstr>
      <vt:lpstr>ILO 2020</vt:lpstr>
      <vt:lpstr>COVID-19 challenges for labour force statistics</vt:lpstr>
      <vt:lpstr>Challenges for labour statistics due to COVID_19</vt:lpstr>
      <vt:lpstr>Data collection disruption (based on 110 countries)</vt:lpstr>
      <vt:lpstr>Data collection disruption contd.</vt:lpstr>
      <vt:lpstr>Data collection disruption contd.</vt:lpstr>
      <vt:lpstr>Other themes</vt:lpstr>
      <vt:lpstr>Definitions and measurement guidance</vt:lpstr>
      <vt:lpstr>Challenge 2: Definitions and measurement guidance</vt:lpstr>
      <vt:lpstr>Maintaining relevance</vt:lpstr>
      <vt:lpstr>Challenge 3: Maintaining relevance</vt:lpstr>
      <vt:lpstr>Summary messages and lessons learned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COVID-19 - Impacts on LFS and responses by NSOs</dc:title>
  <dc:creator>Walsh, Kieran</dc:creator>
  <cp:lastModifiedBy>Walsh, Kieran</cp:lastModifiedBy>
  <cp:revision>32</cp:revision>
  <dcterms:created xsi:type="dcterms:W3CDTF">2020-03-25T11:36:42Z</dcterms:created>
  <dcterms:modified xsi:type="dcterms:W3CDTF">2022-11-07T21:05:51Z</dcterms:modified>
</cp:coreProperties>
</file>